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4"/>
  </p:sldMasterIdLst>
  <p:notesMasterIdLst>
    <p:notesMasterId r:id="rId34"/>
  </p:notesMasterIdLst>
  <p:sldIdLst>
    <p:sldId id="256" r:id="rId5"/>
    <p:sldId id="299" r:id="rId6"/>
    <p:sldId id="266" r:id="rId7"/>
    <p:sldId id="288" r:id="rId8"/>
    <p:sldId id="308" r:id="rId9"/>
    <p:sldId id="292" r:id="rId10"/>
    <p:sldId id="267" r:id="rId11"/>
    <p:sldId id="270" r:id="rId12"/>
    <p:sldId id="269" r:id="rId13"/>
    <p:sldId id="291" r:id="rId14"/>
    <p:sldId id="271" r:id="rId15"/>
    <p:sldId id="273" r:id="rId16"/>
    <p:sldId id="287" r:id="rId17"/>
    <p:sldId id="289" r:id="rId18"/>
    <p:sldId id="309" r:id="rId19"/>
    <p:sldId id="302" r:id="rId20"/>
    <p:sldId id="304" r:id="rId21"/>
    <p:sldId id="303" r:id="rId22"/>
    <p:sldId id="305" r:id="rId23"/>
    <p:sldId id="306" r:id="rId24"/>
    <p:sldId id="284" r:id="rId25"/>
    <p:sldId id="285" r:id="rId26"/>
    <p:sldId id="290" r:id="rId27"/>
    <p:sldId id="300" r:id="rId28"/>
    <p:sldId id="275" r:id="rId29"/>
    <p:sldId id="301" r:id="rId30"/>
    <p:sldId id="277" r:id="rId31"/>
    <p:sldId id="278" r:id="rId32"/>
    <p:sldId id="265" r:id="rId33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8E"/>
    <a:srgbClr val="F3F343"/>
    <a:srgbClr val="2CB22F"/>
    <a:srgbClr val="005482"/>
    <a:srgbClr val="72AF2F"/>
    <a:srgbClr val="78B832"/>
    <a:srgbClr val="FF5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4A32A9-52EA-4BA4-A9F6-FC2DD7EB309D}" v="970" dt="2021-03-08T19:27:26.6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53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Kroneck" userId="bcfcf4dd-84f1-416d-aeef-88d5d10bffac" providerId="ADAL" clId="{F24A32A9-52EA-4BA4-A9F6-FC2DD7EB309D}"/>
    <pc:docChg chg="undo custSel addSld delSld modSld sldOrd">
      <pc:chgData name="John Kroneck" userId="bcfcf4dd-84f1-416d-aeef-88d5d10bffac" providerId="ADAL" clId="{F24A32A9-52EA-4BA4-A9F6-FC2DD7EB309D}" dt="2021-03-08T19:27:26.650" v="3007"/>
      <pc:docMkLst>
        <pc:docMk/>
      </pc:docMkLst>
      <pc:sldChg chg="addSp delSp modSp mod setBg setClrOvrMap delDesignElem">
        <pc:chgData name="John Kroneck" userId="bcfcf4dd-84f1-416d-aeef-88d5d10bffac" providerId="ADAL" clId="{F24A32A9-52EA-4BA4-A9F6-FC2DD7EB309D}" dt="2021-03-05T16:24:35.107" v="64" actId="1076"/>
        <pc:sldMkLst>
          <pc:docMk/>
          <pc:sldMk cId="3181940300" sldId="256"/>
        </pc:sldMkLst>
        <pc:spChg chg="mod">
          <ac:chgData name="John Kroneck" userId="bcfcf4dd-84f1-416d-aeef-88d5d10bffac" providerId="ADAL" clId="{F24A32A9-52EA-4BA4-A9F6-FC2DD7EB309D}" dt="2021-03-05T16:23:48.012" v="59" actId="1076"/>
          <ac:spMkLst>
            <pc:docMk/>
            <pc:sldMk cId="3181940300" sldId="256"/>
            <ac:spMk id="2" creationId="{00000000-0000-0000-0000-000000000000}"/>
          </ac:spMkLst>
        </pc:spChg>
        <pc:spChg chg="mod">
          <ac:chgData name="John Kroneck" userId="bcfcf4dd-84f1-416d-aeef-88d5d10bffac" providerId="ADAL" clId="{F24A32A9-52EA-4BA4-A9F6-FC2DD7EB309D}" dt="2021-03-05T16:24:12.272" v="61" actId="1076"/>
          <ac:spMkLst>
            <pc:docMk/>
            <pc:sldMk cId="3181940300" sldId="256"/>
            <ac:spMk id="3" creationId="{00000000-0000-0000-0000-000000000000}"/>
          </ac:spMkLst>
        </pc:spChg>
        <pc:spChg chg="mod ord">
          <ac:chgData name="John Kroneck" userId="bcfcf4dd-84f1-416d-aeef-88d5d10bffac" providerId="ADAL" clId="{F24A32A9-52EA-4BA4-A9F6-FC2DD7EB309D}" dt="2021-03-05T16:24:35.107" v="64" actId="1076"/>
          <ac:spMkLst>
            <pc:docMk/>
            <pc:sldMk cId="3181940300" sldId="256"/>
            <ac:spMk id="10" creationId="{00000000-0000-0000-0000-000000000000}"/>
          </ac:spMkLst>
        </pc:spChg>
        <pc:spChg chg="add del">
          <ac:chgData name="John Kroneck" userId="bcfcf4dd-84f1-416d-aeef-88d5d10bffac" providerId="ADAL" clId="{F24A32A9-52EA-4BA4-A9F6-FC2DD7EB309D}" dt="2021-03-05T16:14:50.509" v="43" actId="26606"/>
          <ac:spMkLst>
            <pc:docMk/>
            <pc:sldMk cId="3181940300" sldId="256"/>
            <ac:spMk id="12" creationId="{CC4A892D-088E-4414-965D-1F8C4212F602}"/>
          </ac:spMkLst>
        </pc:spChg>
        <pc:spChg chg="add del">
          <ac:chgData name="John Kroneck" userId="bcfcf4dd-84f1-416d-aeef-88d5d10bffac" providerId="ADAL" clId="{F24A32A9-52EA-4BA4-A9F6-FC2DD7EB309D}" dt="2021-03-05T16:14:50.509" v="43" actId="26606"/>
          <ac:spMkLst>
            <pc:docMk/>
            <pc:sldMk cId="3181940300" sldId="256"/>
            <ac:spMk id="13" creationId="{472BC85F-BF83-4D6D-A1BC-8EE5822F0804}"/>
          </ac:spMkLst>
        </pc:spChg>
        <pc:spChg chg="add del">
          <ac:chgData name="John Kroneck" userId="bcfcf4dd-84f1-416d-aeef-88d5d10bffac" providerId="ADAL" clId="{F24A32A9-52EA-4BA4-A9F6-FC2DD7EB309D}" dt="2021-03-05T16:19:37.514" v="50" actId="26606"/>
          <ac:spMkLst>
            <pc:docMk/>
            <pc:sldMk cId="3181940300" sldId="256"/>
            <ac:spMk id="14" creationId="{F4AA0C77-4ECE-4BEE-B093-4D8E915D17CE}"/>
          </ac:spMkLst>
        </pc:spChg>
        <pc:spChg chg="add del">
          <ac:chgData name="John Kroneck" userId="bcfcf4dd-84f1-416d-aeef-88d5d10bffac" providerId="ADAL" clId="{F24A32A9-52EA-4BA4-A9F6-FC2DD7EB309D}" dt="2021-03-05T16:13:55.721" v="40"/>
          <ac:spMkLst>
            <pc:docMk/>
            <pc:sldMk cId="3181940300" sldId="256"/>
            <ac:spMk id="15" creationId="{B538A7B5-B32D-421E-B110-AB5B1A7CC2E8}"/>
          </ac:spMkLst>
        </pc:spChg>
        <pc:spChg chg="add del">
          <ac:chgData name="John Kroneck" userId="bcfcf4dd-84f1-416d-aeef-88d5d10bffac" providerId="ADAL" clId="{F24A32A9-52EA-4BA4-A9F6-FC2DD7EB309D}" dt="2021-03-05T16:19:12.211" v="45" actId="26606"/>
          <ac:spMkLst>
            <pc:docMk/>
            <pc:sldMk cId="3181940300" sldId="256"/>
            <ac:spMk id="16" creationId="{C6EDEBB9-8437-4875-ABEA-0AEDE2C90D72}"/>
          </ac:spMkLst>
        </pc:spChg>
        <pc:spChg chg="add del">
          <ac:chgData name="John Kroneck" userId="bcfcf4dd-84f1-416d-aeef-88d5d10bffac" providerId="ADAL" clId="{F24A32A9-52EA-4BA4-A9F6-FC2DD7EB309D}" dt="2021-03-05T16:13:55.721" v="40"/>
          <ac:spMkLst>
            <pc:docMk/>
            <pc:sldMk cId="3181940300" sldId="256"/>
            <ac:spMk id="17" creationId="{14D36999-26F8-45E4-AB41-D485D0B0B1C2}"/>
          </ac:spMkLst>
        </pc:spChg>
        <pc:spChg chg="add del">
          <ac:chgData name="John Kroneck" userId="bcfcf4dd-84f1-416d-aeef-88d5d10bffac" providerId="ADAL" clId="{F24A32A9-52EA-4BA4-A9F6-FC2DD7EB309D}" dt="2021-03-05T16:19:15.763" v="48"/>
          <ac:spMkLst>
            <pc:docMk/>
            <pc:sldMk cId="3181940300" sldId="256"/>
            <ac:spMk id="18" creationId="{CC4A892D-088E-4414-965D-1F8C4212F602}"/>
          </ac:spMkLst>
        </pc:spChg>
        <pc:spChg chg="add del">
          <ac:chgData name="John Kroneck" userId="bcfcf4dd-84f1-416d-aeef-88d5d10bffac" providerId="ADAL" clId="{F24A32A9-52EA-4BA4-A9F6-FC2DD7EB309D}" dt="2021-03-05T16:19:15.763" v="48"/>
          <ac:spMkLst>
            <pc:docMk/>
            <pc:sldMk cId="3181940300" sldId="256"/>
            <ac:spMk id="20" creationId="{472BC85F-BF83-4D6D-A1BC-8EE5822F0804}"/>
          </ac:spMkLst>
        </pc:spChg>
        <pc:spChg chg="add del">
          <ac:chgData name="John Kroneck" userId="bcfcf4dd-84f1-416d-aeef-88d5d10bffac" providerId="ADAL" clId="{F24A32A9-52EA-4BA4-A9F6-FC2DD7EB309D}" dt="2021-03-05T16:19:37.514" v="50" actId="26606"/>
          <ac:spMkLst>
            <pc:docMk/>
            <pc:sldMk cId="3181940300" sldId="256"/>
            <ac:spMk id="22" creationId="{F5586C31-848B-4D51-83B1-B9FD594E31ED}"/>
          </ac:spMkLst>
        </pc:spChg>
        <pc:spChg chg="add del">
          <ac:chgData name="John Kroneck" userId="bcfcf4dd-84f1-416d-aeef-88d5d10bffac" providerId="ADAL" clId="{F24A32A9-52EA-4BA4-A9F6-FC2DD7EB309D}" dt="2021-03-05T16:19:47.431" v="52" actId="26606"/>
          <ac:spMkLst>
            <pc:docMk/>
            <pc:sldMk cId="3181940300" sldId="256"/>
            <ac:spMk id="24" creationId="{CF4BD144-08AF-41A3-ADB3-8AADCACA0605}"/>
          </ac:spMkLst>
        </pc:spChg>
        <pc:spChg chg="add del">
          <ac:chgData name="John Kroneck" userId="bcfcf4dd-84f1-416d-aeef-88d5d10bffac" providerId="ADAL" clId="{F24A32A9-52EA-4BA4-A9F6-FC2DD7EB309D}" dt="2021-03-05T16:19:47.431" v="52" actId="26606"/>
          <ac:spMkLst>
            <pc:docMk/>
            <pc:sldMk cId="3181940300" sldId="256"/>
            <ac:spMk id="25" creationId="{CA3F59CE-D0DB-4EB7-91C0-63DB110309E1}"/>
          </ac:spMkLst>
        </pc:spChg>
        <pc:spChg chg="add del">
          <ac:chgData name="John Kroneck" userId="bcfcf4dd-84f1-416d-aeef-88d5d10bffac" providerId="ADAL" clId="{F24A32A9-52EA-4BA4-A9F6-FC2DD7EB309D}" dt="2021-03-05T16:23:31.033" v="57" actId="26606"/>
          <ac:spMkLst>
            <pc:docMk/>
            <pc:sldMk cId="3181940300" sldId="256"/>
            <ac:spMk id="27" creationId="{FCA118C4-32A6-466D-8453-BA738103A062}"/>
          </ac:spMkLst>
        </pc:spChg>
        <pc:spChg chg="add">
          <ac:chgData name="John Kroneck" userId="bcfcf4dd-84f1-416d-aeef-88d5d10bffac" providerId="ADAL" clId="{F24A32A9-52EA-4BA4-A9F6-FC2DD7EB309D}" dt="2021-03-05T16:23:31.033" v="57" actId="26606"/>
          <ac:spMkLst>
            <pc:docMk/>
            <pc:sldMk cId="3181940300" sldId="256"/>
            <ac:spMk id="32" creationId="{285F7A45-ECC3-40F0-8C9D-1C145290E2FB}"/>
          </ac:spMkLst>
        </pc:spChg>
        <pc:grpChg chg="del">
          <ac:chgData name="John Kroneck" userId="bcfcf4dd-84f1-416d-aeef-88d5d10bffac" providerId="ADAL" clId="{F24A32A9-52EA-4BA4-A9F6-FC2DD7EB309D}" dt="2021-03-05T16:11:44.177" v="36" actId="478"/>
          <ac:grpSpMkLst>
            <pc:docMk/>
            <pc:sldMk cId="3181940300" sldId="256"/>
            <ac:grpSpMk id="11" creationId="{00000000-0000-0000-0000-000000000000}"/>
          </ac:grpSpMkLst>
        </pc:grpChg>
        <pc:picChg chg="del mod ord">
          <ac:chgData name="John Kroneck" userId="bcfcf4dd-84f1-416d-aeef-88d5d10bffac" providerId="ADAL" clId="{F24A32A9-52EA-4BA4-A9F6-FC2DD7EB309D}" dt="2021-03-05T16:19:53.178" v="54" actId="478"/>
          <ac:picMkLst>
            <pc:docMk/>
            <pc:sldMk cId="3181940300" sldId="256"/>
            <ac:picMk id="9" creationId="{00000000-0000-0000-0000-000000000000}"/>
          </ac:picMkLst>
        </pc:picChg>
        <pc:picChg chg="add del">
          <ac:chgData name="John Kroneck" userId="bcfcf4dd-84f1-416d-aeef-88d5d10bffac" providerId="ADAL" clId="{F24A32A9-52EA-4BA4-A9F6-FC2DD7EB309D}" dt="2021-03-05T16:13:55.721" v="40"/>
          <ac:picMkLst>
            <pc:docMk/>
            <pc:sldMk cId="3181940300" sldId="256"/>
            <ac:picMk id="19" creationId="{30F8DA27-CE91-4AEB-B854-6F06B5485E3B}"/>
          </ac:picMkLst>
        </pc:picChg>
        <pc:picChg chg="add del">
          <ac:chgData name="John Kroneck" userId="bcfcf4dd-84f1-416d-aeef-88d5d10bffac" providerId="ADAL" clId="{F24A32A9-52EA-4BA4-A9F6-FC2DD7EB309D}" dt="2021-03-05T16:13:55.721" v="40"/>
          <ac:picMkLst>
            <pc:docMk/>
            <pc:sldMk cId="3181940300" sldId="256"/>
            <ac:picMk id="21" creationId="{F7AF4E20-3DDE-4998-96BE-44EE182540FB}"/>
          </ac:picMkLst>
        </pc:picChg>
        <pc:picChg chg="add mod">
          <ac:chgData name="John Kroneck" userId="bcfcf4dd-84f1-416d-aeef-88d5d10bffac" providerId="ADAL" clId="{F24A32A9-52EA-4BA4-A9F6-FC2DD7EB309D}" dt="2021-03-05T16:23:41.027" v="58" actId="1076"/>
          <ac:picMkLst>
            <pc:docMk/>
            <pc:sldMk cId="3181940300" sldId="256"/>
            <ac:picMk id="26" creationId="{EEB83CFE-6E3A-4365-9FF3-D5E16B5E370E}"/>
          </ac:picMkLst>
        </pc:picChg>
      </pc:sldChg>
      <pc:sldChg chg="addSp delSp modSp mod modAnim">
        <pc:chgData name="John Kroneck" userId="bcfcf4dd-84f1-416d-aeef-88d5d10bffac" providerId="ADAL" clId="{F24A32A9-52EA-4BA4-A9F6-FC2DD7EB309D}" dt="2021-03-05T17:57:58.633" v="978" actId="207"/>
        <pc:sldMkLst>
          <pc:docMk/>
          <pc:sldMk cId="1990312756" sldId="265"/>
        </pc:sldMkLst>
        <pc:spChg chg="del mod">
          <ac:chgData name="John Kroneck" userId="bcfcf4dd-84f1-416d-aeef-88d5d10bffac" providerId="ADAL" clId="{F24A32A9-52EA-4BA4-A9F6-FC2DD7EB309D}" dt="2021-03-05T17:56:52.545" v="969" actId="478"/>
          <ac:spMkLst>
            <pc:docMk/>
            <pc:sldMk cId="1990312756" sldId="265"/>
            <ac:spMk id="2" creationId="{00000000-0000-0000-0000-000000000000}"/>
          </ac:spMkLst>
        </pc:spChg>
        <pc:spChg chg="add del mod">
          <ac:chgData name="John Kroneck" userId="bcfcf4dd-84f1-416d-aeef-88d5d10bffac" providerId="ADAL" clId="{F24A32A9-52EA-4BA4-A9F6-FC2DD7EB309D}" dt="2021-03-05T17:56:57.228" v="970" actId="478"/>
          <ac:spMkLst>
            <pc:docMk/>
            <pc:sldMk cId="1990312756" sldId="265"/>
            <ac:spMk id="5" creationId="{BAF731C2-B7AD-4AAB-88BD-27286DD67364}"/>
          </ac:spMkLst>
        </pc:spChg>
        <pc:spChg chg="add del mod">
          <ac:chgData name="John Kroneck" userId="bcfcf4dd-84f1-416d-aeef-88d5d10bffac" providerId="ADAL" clId="{F24A32A9-52EA-4BA4-A9F6-FC2DD7EB309D}" dt="2021-03-05T17:57:17.949" v="974"/>
          <ac:spMkLst>
            <pc:docMk/>
            <pc:sldMk cId="1990312756" sldId="265"/>
            <ac:spMk id="13" creationId="{57199B9B-3757-4232-AE7F-F1C742C14905}"/>
          </ac:spMkLst>
        </pc:spChg>
        <pc:spChg chg="add mod">
          <ac:chgData name="John Kroneck" userId="bcfcf4dd-84f1-416d-aeef-88d5d10bffac" providerId="ADAL" clId="{F24A32A9-52EA-4BA4-A9F6-FC2DD7EB309D}" dt="2021-03-05T17:57:58.633" v="978" actId="207"/>
          <ac:spMkLst>
            <pc:docMk/>
            <pc:sldMk cId="1990312756" sldId="265"/>
            <ac:spMk id="14" creationId="{EAB6B3F3-B92C-4467-AD0B-C7BFFEABE211}"/>
          </ac:spMkLst>
        </pc:spChg>
        <pc:grpChg chg="del">
          <ac:chgData name="John Kroneck" userId="bcfcf4dd-84f1-416d-aeef-88d5d10bffac" providerId="ADAL" clId="{F24A32A9-52EA-4BA4-A9F6-FC2DD7EB309D}" dt="2021-03-05T16:52:28.840" v="260" actId="478"/>
          <ac:grpSpMkLst>
            <pc:docMk/>
            <pc:sldMk cId="1990312756" sldId="265"/>
            <ac:grpSpMk id="11" creationId="{00000000-0000-0000-0000-000000000000}"/>
          </ac:grpSpMkLst>
        </pc:grpChg>
        <pc:picChg chg="add mod">
          <ac:chgData name="John Kroneck" userId="bcfcf4dd-84f1-416d-aeef-88d5d10bffac" providerId="ADAL" clId="{F24A32A9-52EA-4BA4-A9F6-FC2DD7EB309D}" dt="2021-03-05T16:52:40.688" v="262"/>
          <ac:picMkLst>
            <pc:docMk/>
            <pc:sldMk cId="1990312756" sldId="265"/>
            <ac:picMk id="8" creationId="{DF2C802F-90B8-45F4-80F6-41774E7E5D46}"/>
          </ac:picMkLst>
        </pc:picChg>
        <pc:picChg chg="del">
          <ac:chgData name="John Kroneck" userId="bcfcf4dd-84f1-416d-aeef-88d5d10bffac" providerId="ADAL" clId="{F24A32A9-52EA-4BA4-A9F6-FC2DD7EB309D}" dt="2021-03-05T16:52:36.305" v="261" actId="478"/>
          <ac:picMkLst>
            <pc:docMk/>
            <pc:sldMk cId="1990312756" sldId="265"/>
            <ac:picMk id="12" creationId="{00000000-0000-0000-0000-000000000000}"/>
          </ac:picMkLst>
        </pc:picChg>
      </pc:sldChg>
      <pc:sldChg chg="addSp delSp modSp mod">
        <pc:chgData name="John Kroneck" userId="bcfcf4dd-84f1-416d-aeef-88d5d10bffac" providerId="ADAL" clId="{F24A32A9-52EA-4BA4-A9F6-FC2DD7EB309D}" dt="2021-03-05T17:03:54.158" v="292" actId="14838"/>
        <pc:sldMkLst>
          <pc:docMk/>
          <pc:sldMk cId="1122739817" sldId="266"/>
        </pc:sldMkLst>
        <pc:spChg chg="mod">
          <ac:chgData name="John Kroneck" userId="bcfcf4dd-84f1-416d-aeef-88d5d10bffac" providerId="ADAL" clId="{F24A32A9-52EA-4BA4-A9F6-FC2DD7EB309D}" dt="2021-03-05T16:31:00.837" v="77" actId="1076"/>
          <ac:spMkLst>
            <pc:docMk/>
            <pc:sldMk cId="1122739817" sldId="266"/>
            <ac:spMk id="3" creationId="{DF30643D-575B-46D9-B63C-83925D01F484}"/>
          </ac:spMkLst>
        </pc:spChg>
        <pc:spChg chg="mod">
          <ac:chgData name="John Kroneck" userId="bcfcf4dd-84f1-416d-aeef-88d5d10bffac" providerId="ADAL" clId="{F24A32A9-52EA-4BA4-A9F6-FC2DD7EB309D}" dt="2021-03-05T17:02:33.361" v="286" actId="207"/>
          <ac:spMkLst>
            <pc:docMk/>
            <pc:sldMk cId="1122739817" sldId="266"/>
            <ac:spMk id="10" creationId="{20FC2AA4-22AE-45D4-AA95-AE58EDF2C690}"/>
          </ac:spMkLst>
        </pc:spChg>
        <pc:spChg chg="mod">
          <ac:chgData name="John Kroneck" userId="bcfcf4dd-84f1-416d-aeef-88d5d10bffac" providerId="ADAL" clId="{F24A32A9-52EA-4BA4-A9F6-FC2DD7EB309D}" dt="2021-03-05T17:03:38.102" v="290" actId="14838"/>
          <ac:spMkLst>
            <pc:docMk/>
            <pc:sldMk cId="1122739817" sldId="266"/>
            <ac:spMk id="11" creationId="{B5B31B69-5C89-4453-A146-2F3C458B1278}"/>
          </ac:spMkLst>
        </pc:spChg>
        <pc:spChg chg="mod">
          <ac:chgData name="John Kroneck" userId="bcfcf4dd-84f1-416d-aeef-88d5d10bffac" providerId="ADAL" clId="{F24A32A9-52EA-4BA4-A9F6-FC2DD7EB309D}" dt="2021-03-05T17:03:54.158" v="292" actId="14838"/>
          <ac:spMkLst>
            <pc:docMk/>
            <pc:sldMk cId="1122739817" sldId="266"/>
            <ac:spMk id="12" creationId="{4F9C0AF8-4F3B-4E9D-80BE-867E92D9FADC}"/>
          </ac:spMkLst>
        </pc:spChg>
        <pc:spChg chg="mod">
          <ac:chgData name="John Kroneck" userId="bcfcf4dd-84f1-416d-aeef-88d5d10bffac" providerId="ADAL" clId="{F24A32A9-52EA-4BA4-A9F6-FC2DD7EB309D}" dt="2021-03-05T16:43:52.744" v="167" actId="14100"/>
          <ac:spMkLst>
            <pc:docMk/>
            <pc:sldMk cId="1122739817" sldId="266"/>
            <ac:spMk id="15" creationId="{74D29C9A-E563-4C20-9358-82A65B4AE68D}"/>
          </ac:spMkLst>
        </pc:spChg>
        <pc:spChg chg="mod">
          <ac:chgData name="John Kroneck" userId="bcfcf4dd-84f1-416d-aeef-88d5d10bffac" providerId="ADAL" clId="{F24A32A9-52EA-4BA4-A9F6-FC2DD7EB309D}" dt="2021-03-05T17:03:29.755" v="289" actId="14838"/>
          <ac:spMkLst>
            <pc:docMk/>
            <pc:sldMk cId="1122739817" sldId="266"/>
            <ac:spMk id="16" creationId="{7265E11B-A2E1-4509-9F26-E424CF7FF570}"/>
          </ac:spMkLst>
        </pc:spChg>
        <pc:spChg chg="mod">
          <ac:chgData name="John Kroneck" userId="bcfcf4dd-84f1-416d-aeef-88d5d10bffac" providerId="ADAL" clId="{F24A32A9-52EA-4BA4-A9F6-FC2DD7EB309D}" dt="2021-03-05T17:03:45.956" v="291" actId="14838"/>
          <ac:spMkLst>
            <pc:docMk/>
            <pc:sldMk cId="1122739817" sldId="266"/>
            <ac:spMk id="17" creationId="{6323B9F7-3C61-44C3-8E6D-FD7754B1EA91}"/>
          </ac:spMkLst>
        </pc:spChg>
        <pc:spChg chg="mod">
          <ac:chgData name="John Kroneck" userId="bcfcf4dd-84f1-416d-aeef-88d5d10bffac" providerId="ADAL" clId="{F24A32A9-52EA-4BA4-A9F6-FC2DD7EB309D}" dt="2021-03-05T17:03:18.850" v="288" actId="14838"/>
          <ac:spMkLst>
            <pc:docMk/>
            <pc:sldMk cId="1122739817" sldId="266"/>
            <ac:spMk id="18" creationId="{9278D6B6-D763-48CD-980E-F95CA630CBF1}"/>
          </ac:spMkLst>
        </pc:spChg>
        <pc:grpChg chg="del">
          <ac:chgData name="John Kroneck" userId="bcfcf4dd-84f1-416d-aeef-88d5d10bffac" providerId="ADAL" clId="{F24A32A9-52EA-4BA4-A9F6-FC2DD7EB309D}" dt="2021-03-05T16:11:49.385" v="37" actId="478"/>
          <ac:grpSpMkLst>
            <pc:docMk/>
            <pc:sldMk cId="1122739817" sldId="266"/>
            <ac:grpSpMk id="14" creationId="{00000000-0000-0000-0000-000000000000}"/>
          </ac:grpSpMkLst>
        </pc:grpChg>
        <pc:picChg chg="del">
          <ac:chgData name="John Kroneck" userId="bcfcf4dd-84f1-416d-aeef-88d5d10bffac" providerId="ADAL" clId="{F24A32A9-52EA-4BA4-A9F6-FC2DD7EB309D}" dt="2021-03-05T16:32:19.996" v="86" actId="478"/>
          <ac:picMkLst>
            <pc:docMk/>
            <pc:sldMk cId="1122739817" sldId="266"/>
            <ac:picMk id="13" creationId="{00000000-0000-0000-0000-000000000000}"/>
          </ac:picMkLst>
        </pc:picChg>
        <pc:picChg chg="add mod">
          <ac:chgData name="John Kroneck" userId="bcfcf4dd-84f1-416d-aeef-88d5d10bffac" providerId="ADAL" clId="{F24A32A9-52EA-4BA4-A9F6-FC2DD7EB309D}" dt="2021-03-05T16:48:55.635" v="229" actId="1076"/>
          <ac:picMkLst>
            <pc:docMk/>
            <pc:sldMk cId="1122739817" sldId="266"/>
            <ac:picMk id="19" creationId="{D2BB30EF-E589-4F24-922A-154768A54D09}"/>
          </ac:picMkLst>
        </pc:picChg>
      </pc:sldChg>
      <pc:sldChg chg="addSp delSp modSp mod">
        <pc:chgData name="John Kroneck" userId="bcfcf4dd-84f1-416d-aeef-88d5d10bffac" providerId="ADAL" clId="{F24A32A9-52EA-4BA4-A9F6-FC2DD7EB309D}" dt="2021-03-08T17:43:40.246" v="2853" actId="207"/>
        <pc:sldMkLst>
          <pc:docMk/>
          <pc:sldMk cId="1772880703" sldId="267"/>
        </pc:sldMkLst>
        <pc:spChg chg="mod">
          <ac:chgData name="John Kroneck" userId="bcfcf4dd-84f1-416d-aeef-88d5d10bffac" providerId="ADAL" clId="{F24A32A9-52EA-4BA4-A9F6-FC2DD7EB309D}" dt="2021-03-08T17:43:40.246" v="2853" actId="207"/>
          <ac:spMkLst>
            <pc:docMk/>
            <pc:sldMk cId="1772880703" sldId="267"/>
            <ac:spMk id="11" creationId="{00000000-0000-0000-0000-000000000000}"/>
          </ac:spMkLst>
        </pc:spChg>
        <pc:spChg chg="mod">
          <ac:chgData name="John Kroneck" userId="bcfcf4dd-84f1-416d-aeef-88d5d10bffac" providerId="ADAL" clId="{F24A32A9-52EA-4BA4-A9F6-FC2DD7EB309D}" dt="2021-03-05T16:40:17.454" v="134" actId="1076"/>
          <ac:spMkLst>
            <pc:docMk/>
            <pc:sldMk cId="1772880703" sldId="267"/>
            <ac:spMk id="12" creationId="{00000000-0000-0000-0000-000000000000}"/>
          </ac:spMkLst>
        </pc:spChg>
        <pc:grpChg chg="del">
          <ac:chgData name="John Kroneck" userId="bcfcf4dd-84f1-416d-aeef-88d5d10bffac" providerId="ADAL" clId="{F24A32A9-52EA-4BA4-A9F6-FC2DD7EB309D}" dt="2021-03-05T16:39:32.033" v="130" actId="478"/>
          <ac:grpSpMkLst>
            <pc:docMk/>
            <pc:sldMk cId="1772880703" sldId="267"/>
            <ac:grpSpMk id="14" creationId="{00000000-0000-0000-0000-000000000000}"/>
          </ac:grpSpMkLst>
        </pc:grpChg>
        <pc:picChg chg="add mod">
          <ac:chgData name="John Kroneck" userId="bcfcf4dd-84f1-416d-aeef-88d5d10bffac" providerId="ADAL" clId="{F24A32A9-52EA-4BA4-A9F6-FC2DD7EB309D}" dt="2021-03-05T16:42:21.979" v="146" actId="1076"/>
          <ac:picMkLst>
            <pc:docMk/>
            <pc:sldMk cId="1772880703" sldId="267"/>
            <ac:picMk id="9" creationId="{EB7B39BF-82CF-4B99-B037-DDBFFC3F0631}"/>
          </ac:picMkLst>
        </pc:picChg>
        <pc:picChg chg="del">
          <ac:chgData name="John Kroneck" userId="bcfcf4dd-84f1-416d-aeef-88d5d10bffac" providerId="ADAL" clId="{F24A32A9-52EA-4BA4-A9F6-FC2DD7EB309D}" dt="2021-03-05T16:40:08.434" v="133" actId="478"/>
          <ac:picMkLst>
            <pc:docMk/>
            <pc:sldMk cId="1772880703" sldId="267"/>
            <ac:picMk id="13" creationId="{00000000-0000-0000-0000-000000000000}"/>
          </ac:picMkLst>
        </pc:picChg>
      </pc:sldChg>
      <pc:sldChg chg="addSp delSp modSp mod">
        <pc:chgData name="John Kroneck" userId="bcfcf4dd-84f1-416d-aeef-88d5d10bffac" providerId="ADAL" clId="{F24A32A9-52EA-4BA4-A9F6-FC2DD7EB309D}" dt="2021-03-05T17:16:22.037" v="334" actId="113"/>
        <pc:sldMkLst>
          <pc:docMk/>
          <pc:sldMk cId="108053605" sldId="269"/>
        </pc:sldMkLst>
        <pc:spChg chg="mod">
          <ac:chgData name="John Kroneck" userId="bcfcf4dd-84f1-416d-aeef-88d5d10bffac" providerId="ADAL" clId="{F24A32A9-52EA-4BA4-A9F6-FC2DD7EB309D}" dt="2021-03-05T17:16:22.037" v="334" actId="113"/>
          <ac:spMkLst>
            <pc:docMk/>
            <pc:sldMk cId="108053605" sldId="269"/>
            <ac:spMk id="11" creationId="{00000000-0000-0000-0000-000000000000}"/>
          </ac:spMkLst>
        </pc:spChg>
        <pc:grpChg chg="del">
          <ac:chgData name="John Kroneck" userId="bcfcf4dd-84f1-416d-aeef-88d5d10bffac" providerId="ADAL" clId="{F24A32A9-52EA-4BA4-A9F6-FC2DD7EB309D}" dt="2021-03-05T16:50:34.940" v="241" actId="478"/>
          <ac:grpSpMkLst>
            <pc:docMk/>
            <pc:sldMk cId="108053605" sldId="269"/>
            <ac:grpSpMk id="14" creationId="{00000000-0000-0000-0000-000000000000}"/>
          </ac:grpSpMkLst>
        </pc:grpChg>
        <pc:graphicFrameChg chg="mod">
          <ac:chgData name="John Kroneck" userId="bcfcf4dd-84f1-416d-aeef-88d5d10bffac" providerId="ADAL" clId="{F24A32A9-52EA-4BA4-A9F6-FC2DD7EB309D}" dt="2021-03-05T17:12:42.305" v="318" actId="14100"/>
          <ac:graphicFrameMkLst>
            <pc:docMk/>
            <pc:sldMk cId="108053605" sldId="269"/>
            <ac:graphicFrameMk id="9" creationId="{409867FE-2610-4437-80F6-87BEB122F089}"/>
          </ac:graphicFrameMkLst>
        </pc:graphicFrameChg>
        <pc:picChg chg="add mod">
          <ac:chgData name="John Kroneck" userId="bcfcf4dd-84f1-416d-aeef-88d5d10bffac" providerId="ADAL" clId="{F24A32A9-52EA-4BA4-A9F6-FC2DD7EB309D}" dt="2021-03-05T17:13:03.321" v="319" actId="1076"/>
          <ac:picMkLst>
            <pc:docMk/>
            <pc:sldMk cId="108053605" sldId="269"/>
            <ac:picMk id="12" creationId="{133549B2-29C0-4FEF-8E36-55D5674E706D}"/>
          </ac:picMkLst>
        </pc:picChg>
        <pc:picChg chg="del">
          <ac:chgData name="John Kroneck" userId="bcfcf4dd-84f1-416d-aeef-88d5d10bffac" providerId="ADAL" clId="{F24A32A9-52EA-4BA4-A9F6-FC2DD7EB309D}" dt="2021-03-05T16:49:23.434" v="232" actId="478"/>
          <ac:picMkLst>
            <pc:docMk/>
            <pc:sldMk cId="108053605" sldId="269"/>
            <ac:picMk id="13" creationId="{00000000-0000-0000-0000-000000000000}"/>
          </ac:picMkLst>
        </pc:picChg>
      </pc:sldChg>
      <pc:sldChg chg="addSp delSp modSp mod">
        <pc:chgData name="John Kroneck" userId="bcfcf4dd-84f1-416d-aeef-88d5d10bffac" providerId="ADAL" clId="{F24A32A9-52EA-4BA4-A9F6-FC2DD7EB309D}" dt="2021-03-05T17:16:38.197" v="335" actId="113"/>
        <pc:sldMkLst>
          <pc:docMk/>
          <pc:sldMk cId="2488238869" sldId="270"/>
        </pc:sldMkLst>
        <pc:spChg chg="mod">
          <ac:chgData name="John Kroneck" userId="bcfcf4dd-84f1-416d-aeef-88d5d10bffac" providerId="ADAL" clId="{F24A32A9-52EA-4BA4-A9F6-FC2DD7EB309D}" dt="2021-03-05T17:16:38.197" v="335" actId="113"/>
          <ac:spMkLst>
            <pc:docMk/>
            <pc:sldMk cId="2488238869" sldId="270"/>
            <ac:spMk id="11" creationId="{00000000-0000-0000-0000-000000000000}"/>
          </ac:spMkLst>
        </pc:spChg>
        <pc:grpChg chg="del">
          <ac:chgData name="John Kroneck" userId="bcfcf4dd-84f1-416d-aeef-88d5d10bffac" providerId="ADAL" clId="{F24A32A9-52EA-4BA4-A9F6-FC2DD7EB309D}" dt="2021-03-05T16:50:29.876" v="240" actId="478"/>
          <ac:grpSpMkLst>
            <pc:docMk/>
            <pc:sldMk cId="2488238869" sldId="270"/>
            <ac:grpSpMk id="14" creationId="{00000000-0000-0000-0000-000000000000}"/>
          </ac:grpSpMkLst>
        </pc:grpChg>
        <pc:picChg chg="mod">
          <ac:chgData name="John Kroneck" userId="bcfcf4dd-84f1-416d-aeef-88d5d10bffac" providerId="ADAL" clId="{F24A32A9-52EA-4BA4-A9F6-FC2DD7EB309D}" dt="2021-03-05T17:12:19.052" v="317" actId="14100"/>
          <ac:picMkLst>
            <pc:docMk/>
            <pc:sldMk cId="2488238869" sldId="270"/>
            <ac:picMk id="3" creationId="{6C3B567E-A69F-4FD5-8589-224F8961D945}"/>
          </ac:picMkLst>
        </pc:picChg>
        <pc:picChg chg="add mod">
          <ac:chgData name="John Kroneck" userId="bcfcf4dd-84f1-416d-aeef-88d5d10bffac" providerId="ADAL" clId="{F24A32A9-52EA-4BA4-A9F6-FC2DD7EB309D}" dt="2021-03-05T17:11:38.716" v="314" actId="1076"/>
          <ac:picMkLst>
            <pc:docMk/>
            <pc:sldMk cId="2488238869" sldId="270"/>
            <ac:picMk id="9" creationId="{40634315-8330-4022-999F-6A543AB33D4E}"/>
          </ac:picMkLst>
        </pc:picChg>
        <pc:picChg chg="del">
          <ac:chgData name="John Kroneck" userId="bcfcf4dd-84f1-416d-aeef-88d5d10bffac" providerId="ADAL" clId="{F24A32A9-52EA-4BA4-A9F6-FC2DD7EB309D}" dt="2021-03-05T16:49:13.857" v="230" actId="478"/>
          <ac:picMkLst>
            <pc:docMk/>
            <pc:sldMk cId="2488238869" sldId="270"/>
            <ac:picMk id="13" creationId="{00000000-0000-0000-0000-000000000000}"/>
          </ac:picMkLst>
        </pc:picChg>
      </pc:sldChg>
      <pc:sldChg chg="addSp delSp modSp mod">
        <pc:chgData name="John Kroneck" userId="bcfcf4dd-84f1-416d-aeef-88d5d10bffac" providerId="ADAL" clId="{F24A32A9-52EA-4BA4-A9F6-FC2DD7EB309D}" dt="2021-03-05T17:16:00.696" v="332" actId="113"/>
        <pc:sldMkLst>
          <pc:docMk/>
          <pc:sldMk cId="690872758" sldId="271"/>
        </pc:sldMkLst>
        <pc:spChg chg="mod">
          <ac:chgData name="John Kroneck" userId="bcfcf4dd-84f1-416d-aeef-88d5d10bffac" providerId="ADAL" clId="{F24A32A9-52EA-4BA4-A9F6-FC2DD7EB309D}" dt="2021-03-05T17:16:00.696" v="332" actId="113"/>
          <ac:spMkLst>
            <pc:docMk/>
            <pc:sldMk cId="690872758" sldId="271"/>
            <ac:spMk id="11" creationId="{00000000-0000-0000-0000-000000000000}"/>
          </ac:spMkLst>
        </pc:spChg>
        <pc:spChg chg="mod">
          <ac:chgData name="John Kroneck" userId="bcfcf4dd-84f1-416d-aeef-88d5d10bffac" providerId="ADAL" clId="{F24A32A9-52EA-4BA4-A9F6-FC2DD7EB309D}" dt="2021-03-05T17:13:52.302" v="323" actId="207"/>
          <ac:spMkLst>
            <pc:docMk/>
            <pc:sldMk cId="690872758" sldId="271"/>
            <ac:spMk id="12" creationId="{5E5502D3-8024-4F4B-90F1-4FD066EA0EFB}"/>
          </ac:spMkLst>
        </pc:spChg>
        <pc:grpChg chg="del">
          <ac:chgData name="John Kroneck" userId="bcfcf4dd-84f1-416d-aeef-88d5d10bffac" providerId="ADAL" clId="{F24A32A9-52EA-4BA4-A9F6-FC2DD7EB309D}" dt="2021-03-05T16:50:47.498" v="243" actId="478"/>
          <ac:grpSpMkLst>
            <pc:docMk/>
            <pc:sldMk cId="690872758" sldId="271"/>
            <ac:grpSpMk id="14" creationId="{00000000-0000-0000-0000-000000000000}"/>
          </ac:grpSpMkLst>
        </pc:grpChg>
        <pc:picChg chg="del">
          <ac:chgData name="John Kroneck" userId="bcfcf4dd-84f1-416d-aeef-88d5d10bffac" providerId="ADAL" clId="{F24A32A9-52EA-4BA4-A9F6-FC2DD7EB309D}" dt="2021-03-05T16:49:59.319" v="237" actId="478"/>
          <ac:picMkLst>
            <pc:docMk/>
            <pc:sldMk cId="690872758" sldId="271"/>
            <ac:picMk id="13" creationId="{00000000-0000-0000-0000-000000000000}"/>
          </ac:picMkLst>
        </pc:picChg>
        <pc:picChg chg="add mod">
          <ac:chgData name="John Kroneck" userId="bcfcf4dd-84f1-416d-aeef-88d5d10bffac" providerId="ADAL" clId="{F24A32A9-52EA-4BA4-A9F6-FC2DD7EB309D}" dt="2021-03-05T16:50:09.503" v="239" actId="1076"/>
          <ac:picMkLst>
            <pc:docMk/>
            <pc:sldMk cId="690872758" sldId="271"/>
            <ac:picMk id="16" creationId="{6123AA94-D133-47DC-B7AF-0E87C5AC4868}"/>
          </ac:picMkLst>
        </pc:picChg>
      </pc:sldChg>
      <pc:sldChg chg="del">
        <pc:chgData name="John Kroneck" userId="bcfcf4dd-84f1-416d-aeef-88d5d10bffac" providerId="ADAL" clId="{F24A32A9-52EA-4BA4-A9F6-FC2DD7EB309D}" dt="2021-03-05T16:49:44.362" v="234" actId="2696"/>
        <pc:sldMkLst>
          <pc:docMk/>
          <pc:sldMk cId="2751693658" sldId="272"/>
        </pc:sldMkLst>
      </pc:sldChg>
      <pc:sldChg chg="delSp modSp mod">
        <pc:chgData name="John Kroneck" userId="bcfcf4dd-84f1-416d-aeef-88d5d10bffac" providerId="ADAL" clId="{F24A32A9-52EA-4BA4-A9F6-FC2DD7EB309D}" dt="2021-03-08T17:43:26.316" v="2852" actId="207"/>
        <pc:sldMkLst>
          <pc:docMk/>
          <pc:sldMk cId="1744665643" sldId="273"/>
        </pc:sldMkLst>
        <pc:spChg chg="mod">
          <ac:chgData name="John Kroneck" userId="bcfcf4dd-84f1-416d-aeef-88d5d10bffac" providerId="ADAL" clId="{F24A32A9-52EA-4BA4-A9F6-FC2DD7EB309D}" dt="2021-03-05T17:15:10.743" v="329" actId="1076"/>
          <ac:spMkLst>
            <pc:docMk/>
            <pc:sldMk cId="1744665643" sldId="273"/>
            <ac:spMk id="8" creationId="{49364BB1-4B97-40EC-91DF-E3D334725550}"/>
          </ac:spMkLst>
        </pc:spChg>
        <pc:spChg chg="mod">
          <ac:chgData name="John Kroneck" userId="bcfcf4dd-84f1-416d-aeef-88d5d10bffac" providerId="ADAL" clId="{F24A32A9-52EA-4BA4-A9F6-FC2DD7EB309D}" dt="2021-03-08T17:43:26.316" v="2852" actId="207"/>
          <ac:spMkLst>
            <pc:docMk/>
            <pc:sldMk cId="1744665643" sldId="273"/>
            <ac:spMk id="11" creationId="{00000000-0000-0000-0000-000000000000}"/>
          </ac:spMkLst>
        </pc:spChg>
        <pc:grpChg chg="del">
          <ac:chgData name="John Kroneck" userId="bcfcf4dd-84f1-416d-aeef-88d5d10bffac" providerId="ADAL" clId="{F24A32A9-52EA-4BA4-A9F6-FC2DD7EB309D}" dt="2021-03-05T16:50:56.199" v="244" actId="478"/>
          <ac:grpSpMkLst>
            <pc:docMk/>
            <pc:sldMk cId="1744665643" sldId="273"/>
            <ac:grpSpMk id="14" creationId="{00000000-0000-0000-0000-000000000000}"/>
          </ac:grpSpMkLst>
        </pc:grpChg>
      </pc:sldChg>
      <pc:sldChg chg="delSp del mod">
        <pc:chgData name="John Kroneck" userId="bcfcf4dd-84f1-416d-aeef-88d5d10bffac" providerId="ADAL" clId="{F24A32A9-52EA-4BA4-A9F6-FC2DD7EB309D}" dt="2021-03-05T17:18:20.908" v="339" actId="2696"/>
        <pc:sldMkLst>
          <pc:docMk/>
          <pc:sldMk cId="2765468223" sldId="274"/>
        </pc:sldMkLst>
        <pc:grpChg chg="del">
          <ac:chgData name="John Kroneck" userId="bcfcf4dd-84f1-416d-aeef-88d5d10bffac" providerId="ADAL" clId="{F24A32A9-52EA-4BA4-A9F6-FC2DD7EB309D}" dt="2021-03-05T16:51:11.989" v="247" actId="478"/>
          <ac:grpSpMkLst>
            <pc:docMk/>
            <pc:sldMk cId="2765468223" sldId="274"/>
            <ac:grpSpMk id="14" creationId="{00000000-0000-0000-0000-000000000000}"/>
          </ac:grpSpMkLst>
        </pc:grpChg>
      </pc:sldChg>
      <pc:sldChg chg="addSp delSp modSp mod modAnim">
        <pc:chgData name="John Kroneck" userId="bcfcf4dd-84f1-416d-aeef-88d5d10bffac" providerId="ADAL" clId="{F24A32A9-52EA-4BA4-A9F6-FC2DD7EB309D}" dt="2021-03-08T17:48:29.641" v="2875" actId="20577"/>
        <pc:sldMkLst>
          <pc:docMk/>
          <pc:sldMk cId="423452174" sldId="275"/>
        </pc:sldMkLst>
        <pc:spChg chg="mod">
          <ac:chgData name="John Kroneck" userId="bcfcf4dd-84f1-416d-aeef-88d5d10bffac" providerId="ADAL" clId="{F24A32A9-52EA-4BA4-A9F6-FC2DD7EB309D}" dt="2021-03-08T17:48:18.356" v="2873" actId="20577"/>
          <ac:spMkLst>
            <pc:docMk/>
            <pc:sldMk cId="423452174" sldId="275"/>
            <ac:spMk id="8" creationId="{422B9DA0-D7DD-44FA-A02C-71F35EEE8D10}"/>
          </ac:spMkLst>
        </pc:spChg>
        <pc:spChg chg="mod">
          <ac:chgData name="John Kroneck" userId="bcfcf4dd-84f1-416d-aeef-88d5d10bffac" providerId="ADAL" clId="{F24A32A9-52EA-4BA4-A9F6-FC2DD7EB309D}" dt="2021-03-08T17:46:22.546" v="2858" actId="207"/>
          <ac:spMkLst>
            <pc:docMk/>
            <pc:sldMk cId="423452174" sldId="275"/>
            <ac:spMk id="11" creationId="{00000000-0000-0000-0000-000000000000}"/>
          </ac:spMkLst>
        </pc:spChg>
        <pc:grpChg chg="del">
          <ac:chgData name="John Kroneck" userId="bcfcf4dd-84f1-416d-aeef-88d5d10bffac" providerId="ADAL" clId="{F24A32A9-52EA-4BA4-A9F6-FC2DD7EB309D}" dt="2021-03-05T16:51:58.097" v="253" actId="478"/>
          <ac:grpSpMkLst>
            <pc:docMk/>
            <pc:sldMk cId="423452174" sldId="275"/>
            <ac:grpSpMk id="14" creationId="{00000000-0000-0000-0000-000000000000}"/>
          </ac:grpSpMkLst>
        </pc:grpChg>
        <pc:picChg chg="add mod">
          <ac:chgData name="John Kroneck" userId="bcfcf4dd-84f1-416d-aeef-88d5d10bffac" providerId="ADAL" clId="{F24A32A9-52EA-4BA4-A9F6-FC2DD7EB309D}" dt="2021-03-05T17:44:08.387" v="831" actId="1076"/>
          <ac:picMkLst>
            <pc:docMk/>
            <pc:sldMk cId="423452174" sldId="275"/>
            <ac:picMk id="9" creationId="{BF129F62-B0B3-4D95-9A70-09D771AB47C9}"/>
          </ac:picMkLst>
        </pc:picChg>
        <pc:picChg chg="del">
          <ac:chgData name="John Kroneck" userId="bcfcf4dd-84f1-416d-aeef-88d5d10bffac" providerId="ADAL" clId="{F24A32A9-52EA-4BA4-A9F6-FC2DD7EB309D}" dt="2021-03-05T16:53:43.212" v="272" actId="478"/>
          <ac:picMkLst>
            <pc:docMk/>
            <pc:sldMk cId="423452174" sldId="275"/>
            <ac:picMk id="13" creationId="{00000000-0000-0000-0000-000000000000}"/>
          </ac:picMkLst>
        </pc:picChg>
      </pc:sldChg>
      <pc:sldChg chg="addSp delSp modSp mod modAnim">
        <pc:chgData name="John Kroneck" userId="bcfcf4dd-84f1-416d-aeef-88d5d10bffac" providerId="ADAL" clId="{F24A32A9-52EA-4BA4-A9F6-FC2DD7EB309D}" dt="2021-03-05T20:32:24.779" v="1024"/>
        <pc:sldMkLst>
          <pc:docMk/>
          <pc:sldMk cId="688608234" sldId="277"/>
        </pc:sldMkLst>
        <pc:spChg chg="mod">
          <ac:chgData name="John Kroneck" userId="bcfcf4dd-84f1-416d-aeef-88d5d10bffac" providerId="ADAL" clId="{F24A32A9-52EA-4BA4-A9F6-FC2DD7EB309D}" dt="2021-03-05T17:52:19.122" v="931" actId="1076"/>
          <ac:spMkLst>
            <pc:docMk/>
            <pc:sldMk cId="688608234" sldId="277"/>
            <ac:spMk id="8" creationId="{422B9DA0-D7DD-44FA-A02C-71F35EEE8D10}"/>
          </ac:spMkLst>
        </pc:spChg>
        <pc:spChg chg="mod">
          <ac:chgData name="John Kroneck" userId="bcfcf4dd-84f1-416d-aeef-88d5d10bffac" providerId="ADAL" clId="{F24A32A9-52EA-4BA4-A9F6-FC2DD7EB309D}" dt="2021-03-05T17:49:14.375" v="929" actId="20577"/>
          <ac:spMkLst>
            <pc:docMk/>
            <pc:sldMk cId="688608234" sldId="277"/>
            <ac:spMk id="9" creationId="{9D3B2831-D551-467B-8EE6-5F5EF1310314}"/>
          </ac:spMkLst>
        </pc:spChg>
        <pc:grpChg chg="del">
          <ac:chgData name="John Kroneck" userId="bcfcf4dd-84f1-416d-aeef-88d5d10bffac" providerId="ADAL" clId="{F24A32A9-52EA-4BA4-A9F6-FC2DD7EB309D}" dt="2021-03-05T16:52:02.796" v="254" actId="478"/>
          <ac:grpSpMkLst>
            <pc:docMk/>
            <pc:sldMk cId="688608234" sldId="277"/>
            <ac:grpSpMk id="14" creationId="{00000000-0000-0000-0000-000000000000}"/>
          </ac:grpSpMkLst>
        </pc:grpChg>
        <pc:picChg chg="add mod">
          <ac:chgData name="John Kroneck" userId="bcfcf4dd-84f1-416d-aeef-88d5d10bffac" providerId="ADAL" clId="{F24A32A9-52EA-4BA4-A9F6-FC2DD7EB309D}" dt="2021-03-05T16:53:36.514" v="271" actId="1035"/>
          <ac:picMkLst>
            <pc:docMk/>
            <pc:sldMk cId="688608234" sldId="277"/>
            <ac:picMk id="10" creationId="{B1A06EFF-AFCB-4F28-BB2A-23DE3F78B798}"/>
          </ac:picMkLst>
        </pc:picChg>
        <pc:picChg chg="del">
          <ac:chgData name="John Kroneck" userId="bcfcf4dd-84f1-416d-aeef-88d5d10bffac" providerId="ADAL" clId="{F24A32A9-52EA-4BA4-A9F6-FC2DD7EB309D}" dt="2021-03-05T16:53:31.037" v="269" actId="478"/>
          <ac:picMkLst>
            <pc:docMk/>
            <pc:sldMk cId="688608234" sldId="277"/>
            <ac:picMk id="13" creationId="{00000000-0000-0000-0000-000000000000}"/>
          </ac:picMkLst>
        </pc:picChg>
      </pc:sldChg>
      <pc:sldChg chg="addSp delSp modSp mod modAnim">
        <pc:chgData name="John Kroneck" userId="bcfcf4dd-84f1-416d-aeef-88d5d10bffac" providerId="ADAL" clId="{F24A32A9-52EA-4BA4-A9F6-FC2DD7EB309D}" dt="2021-03-08T19:27:26.650" v="3007"/>
        <pc:sldMkLst>
          <pc:docMk/>
          <pc:sldMk cId="1174249259" sldId="278"/>
        </pc:sldMkLst>
        <pc:spChg chg="mod">
          <ac:chgData name="John Kroneck" userId="bcfcf4dd-84f1-416d-aeef-88d5d10bffac" providerId="ADAL" clId="{F24A32A9-52EA-4BA4-A9F6-FC2DD7EB309D}" dt="2021-03-05T22:52:34.636" v="2850" actId="1076"/>
          <ac:spMkLst>
            <pc:docMk/>
            <pc:sldMk cId="1174249259" sldId="278"/>
            <ac:spMk id="9" creationId="{228161D7-65F0-4110-89BB-B6F4A7A9DE37}"/>
          </ac:spMkLst>
        </pc:spChg>
        <pc:spChg chg="mod">
          <ac:chgData name="John Kroneck" userId="bcfcf4dd-84f1-416d-aeef-88d5d10bffac" providerId="ADAL" clId="{F24A32A9-52EA-4BA4-A9F6-FC2DD7EB309D}" dt="2021-03-08T17:49:18.476" v="2876" actId="207"/>
          <ac:spMkLst>
            <pc:docMk/>
            <pc:sldMk cId="1174249259" sldId="278"/>
            <ac:spMk id="11" creationId="{00000000-0000-0000-0000-000000000000}"/>
          </ac:spMkLst>
        </pc:spChg>
        <pc:grpChg chg="del">
          <ac:chgData name="John Kroneck" userId="bcfcf4dd-84f1-416d-aeef-88d5d10bffac" providerId="ADAL" clId="{F24A32A9-52EA-4BA4-A9F6-FC2DD7EB309D}" dt="2021-03-05T16:52:15.172" v="257" actId="478"/>
          <ac:grpSpMkLst>
            <pc:docMk/>
            <pc:sldMk cId="1174249259" sldId="278"/>
            <ac:grpSpMk id="14" creationId="{00000000-0000-0000-0000-000000000000}"/>
          </ac:grpSpMkLst>
        </pc:grpChg>
        <pc:picChg chg="add mod">
          <ac:chgData name="John Kroneck" userId="bcfcf4dd-84f1-416d-aeef-88d5d10bffac" providerId="ADAL" clId="{F24A32A9-52EA-4BA4-A9F6-FC2DD7EB309D}" dt="2021-03-05T22:47:56.538" v="2824" actId="1076"/>
          <ac:picMkLst>
            <pc:docMk/>
            <pc:sldMk cId="1174249259" sldId="278"/>
            <ac:picMk id="10" creationId="{50668C24-A0D6-4155-98B6-71A82D54607F}"/>
          </ac:picMkLst>
        </pc:picChg>
        <pc:picChg chg="add mod modCrop">
          <ac:chgData name="John Kroneck" userId="bcfcf4dd-84f1-416d-aeef-88d5d10bffac" providerId="ADAL" clId="{F24A32A9-52EA-4BA4-A9F6-FC2DD7EB309D}" dt="2021-03-05T22:52:43.677" v="2851" actId="1076"/>
          <ac:picMkLst>
            <pc:docMk/>
            <pc:sldMk cId="1174249259" sldId="278"/>
            <ac:picMk id="12" creationId="{5D05570E-CE9A-47D6-A24C-797EE5C7C2D9}"/>
          </ac:picMkLst>
        </pc:picChg>
        <pc:picChg chg="del mod">
          <ac:chgData name="John Kroneck" userId="bcfcf4dd-84f1-416d-aeef-88d5d10bffac" providerId="ADAL" clId="{F24A32A9-52EA-4BA4-A9F6-FC2DD7EB309D}" dt="2021-03-05T16:52:52.068" v="264" actId="478"/>
          <ac:picMkLst>
            <pc:docMk/>
            <pc:sldMk cId="1174249259" sldId="278"/>
            <ac:picMk id="13" creationId="{00000000-0000-0000-0000-000000000000}"/>
          </ac:picMkLst>
        </pc:picChg>
      </pc:sldChg>
      <pc:sldChg chg="addSp delSp modSp mod">
        <pc:chgData name="John Kroneck" userId="bcfcf4dd-84f1-416d-aeef-88d5d10bffac" providerId="ADAL" clId="{F24A32A9-52EA-4BA4-A9F6-FC2DD7EB309D}" dt="2021-03-08T17:45:23.773" v="2856" actId="1076"/>
        <pc:sldMkLst>
          <pc:docMk/>
          <pc:sldMk cId="3142158530" sldId="284"/>
        </pc:sldMkLst>
        <pc:spChg chg="mod">
          <ac:chgData name="John Kroneck" userId="bcfcf4dd-84f1-416d-aeef-88d5d10bffac" providerId="ADAL" clId="{F24A32A9-52EA-4BA4-A9F6-FC2DD7EB309D}" dt="2021-03-08T17:45:12.820" v="2855" actId="207"/>
          <ac:spMkLst>
            <pc:docMk/>
            <pc:sldMk cId="3142158530" sldId="284"/>
            <ac:spMk id="8" creationId="{1514D287-5BE1-4B51-83FA-52B629350DA3}"/>
          </ac:spMkLst>
        </pc:spChg>
        <pc:spChg chg="mod">
          <ac:chgData name="John Kroneck" userId="bcfcf4dd-84f1-416d-aeef-88d5d10bffac" providerId="ADAL" clId="{F24A32A9-52EA-4BA4-A9F6-FC2DD7EB309D}" dt="2021-03-05T17:24:22.603" v="465" actId="113"/>
          <ac:spMkLst>
            <pc:docMk/>
            <pc:sldMk cId="3142158530" sldId="284"/>
            <ac:spMk id="9" creationId="{208A2C82-EB5A-4A12-A88C-2618B17284F0}"/>
          </ac:spMkLst>
        </pc:spChg>
        <pc:grpChg chg="del">
          <ac:chgData name="John Kroneck" userId="bcfcf4dd-84f1-416d-aeef-88d5d10bffac" providerId="ADAL" clId="{F24A32A9-52EA-4BA4-A9F6-FC2DD7EB309D}" dt="2021-03-05T16:51:44.781" v="251" actId="478"/>
          <ac:grpSpMkLst>
            <pc:docMk/>
            <pc:sldMk cId="3142158530" sldId="284"/>
            <ac:grpSpMk id="14" creationId="{00000000-0000-0000-0000-000000000000}"/>
          </ac:grpSpMkLst>
        </pc:grpChg>
        <pc:picChg chg="add mod">
          <ac:chgData name="John Kroneck" userId="bcfcf4dd-84f1-416d-aeef-88d5d10bffac" providerId="ADAL" clId="{F24A32A9-52EA-4BA4-A9F6-FC2DD7EB309D}" dt="2021-03-08T17:45:23.773" v="2856" actId="1076"/>
          <ac:picMkLst>
            <pc:docMk/>
            <pc:sldMk cId="3142158530" sldId="284"/>
            <ac:picMk id="10" creationId="{6BF626A7-133A-484D-B202-9B263778D1A9}"/>
          </ac:picMkLst>
        </pc:picChg>
      </pc:sldChg>
      <pc:sldChg chg="delSp modSp mod">
        <pc:chgData name="John Kroneck" userId="bcfcf4dd-84f1-416d-aeef-88d5d10bffac" providerId="ADAL" clId="{F24A32A9-52EA-4BA4-A9F6-FC2DD7EB309D}" dt="2021-03-05T17:20:12.082" v="345" actId="1076"/>
        <pc:sldMkLst>
          <pc:docMk/>
          <pc:sldMk cId="3030489572" sldId="285"/>
        </pc:sldMkLst>
        <pc:spChg chg="mod">
          <ac:chgData name="John Kroneck" userId="bcfcf4dd-84f1-416d-aeef-88d5d10bffac" providerId="ADAL" clId="{F24A32A9-52EA-4BA4-A9F6-FC2DD7EB309D}" dt="2021-03-05T17:20:12.082" v="345" actId="1076"/>
          <ac:spMkLst>
            <pc:docMk/>
            <pc:sldMk cId="3030489572" sldId="285"/>
            <ac:spMk id="11" creationId="{00000000-0000-0000-0000-000000000000}"/>
          </ac:spMkLst>
        </pc:spChg>
        <pc:grpChg chg="del">
          <ac:chgData name="John Kroneck" userId="bcfcf4dd-84f1-416d-aeef-88d5d10bffac" providerId="ADAL" clId="{F24A32A9-52EA-4BA4-A9F6-FC2DD7EB309D}" dt="2021-03-05T16:51:50.230" v="252" actId="478"/>
          <ac:grpSpMkLst>
            <pc:docMk/>
            <pc:sldMk cId="3030489572" sldId="285"/>
            <ac:grpSpMk id="14" creationId="{00000000-0000-0000-0000-000000000000}"/>
          </ac:grpSpMkLst>
        </pc:grpChg>
        <pc:picChg chg="mod">
          <ac:chgData name="John Kroneck" userId="bcfcf4dd-84f1-416d-aeef-88d5d10bffac" providerId="ADAL" clId="{F24A32A9-52EA-4BA4-A9F6-FC2DD7EB309D}" dt="2021-03-05T17:19:54.230" v="343" actId="14100"/>
          <ac:picMkLst>
            <pc:docMk/>
            <pc:sldMk cId="3030489572" sldId="285"/>
            <ac:picMk id="2" creationId="{57EC2FA4-D385-4938-BC1C-085CB36E0817}"/>
          </ac:picMkLst>
        </pc:picChg>
      </pc:sldChg>
      <pc:sldChg chg="addSp delSp modSp mod modAnim">
        <pc:chgData name="John Kroneck" userId="bcfcf4dd-84f1-416d-aeef-88d5d10bffac" providerId="ADAL" clId="{F24A32A9-52EA-4BA4-A9F6-FC2DD7EB309D}" dt="2021-03-08T17:44:11.297" v="2854" actId="207"/>
        <pc:sldMkLst>
          <pc:docMk/>
          <pc:sldMk cId="3523742963" sldId="287"/>
        </pc:sldMkLst>
        <pc:spChg chg="mod">
          <ac:chgData name="John Kroneck" userId="bcfcf4dd-84f1-416d-aeef-88d5d10bffac" providerId="ADAL" clId="{F24A32A9-52EA-4BA4-A9F6-FC2DD7EB309D}" dt="2021-03-05T17:17:18.572" v="337" actId="207"/>
          <ac:spMkLst>
            <pc:docMk/>
            <pc:sldMk cId="3523742963" sldId="287"/>
            <ac:spMk id="8" creationId="{49364BB1-4B97-40EC-91DF-E3D334725550}"/>
          </ac:spMkLst>
        </pc:spChg>
        <pc:spChg chg="mod">
          <ac:chgData name="John Kroneck" userId="bcfcf4dd-84f1-416d-aeef-88d5d10bffac" providerId="ADAL" clId="{F24A32A9-52EA-4BA4-A9F6-FC2DD7EB309D}" dt="2021-03-08T17:44:11.297" v="2854" actId="207"/>
          <ac:spMkLst>
            <pc:docMk/>
            <pc:sldMk cId="3523742963" sldId="287"/>
            <ac:spMk id="11" creationId="{00000000-0000-0000-0000-000000000000}"/>
          </ac:spMkLst>
        </pc:spChg>
        <pc:grpChg chg="del mod">
          <ac:chgData name="John Kroneck" userId="bcfcf4dd-84f1-416d-aeef-88d5d10bffac" providerId="ADAL" clId="{F24A32A9-52EA-4BA4-A9F6-FC2DD7EB309D}" dt="2021-03-05T16:51:05.499" v="246" actId="478"/>
          <ac:grpSpMkLst>
            <pc:docMk/>
            <pc:sldMk cId="3523742963" sldId="287"/>
            <ac:grpSpMk id="14" creationId="{00000000-0000-0000-0000-000000000000}"/>
          </ac:grpSpMkLst>
        </pc:grpChg>
        <pc:picChg chg="add mod">
          <ac:chgData name="John Kroneck" userId="bcfcf4dd-84f1-416d-aeef-88d5d10bffac" providerId="ADAL" clId="{F24A32A9-52EA-4BA4-A9F6-FC2DD7EB309D}" dt="2021-03-05T17:17:32.452" v="338"/>
          <ac:picMkLst>
            <pc:docMk/>
            <pc:sldMk cId="3523742963" sldId="287"/>
            <ac:picMk id="9" creationId="{76A8906D-A67D-40DB-9256-358FDE55FE27}"/>
          </ac:picMkLst>
        </pc:picChg>
      </pc:sldChg>
      <pc:sldChg chg="addSp delSp modSp mod ord">
        <pc:chgData name="John Kroneck" userId="bcfcf4dd-84f1-416d-aeef-88d5d10bffac" providerId="ADAL" clId="{F24A32A9-52EA-4BA4-A9F6-FC2DD7EB309D}" dt="2021-03-05T22:25:11.865" v="2652" actId="1076"/>
        <pc:sldMkLst>
          <pc:docMk/>
          <pc:sldMk cId="2060332893" sldId="288"/>
        </pc:sldMkLst>
        <pc:spChg chg="add mod">
          <ac:chgData name="John Kroneck" userId="bcfcf4dd-84f1-416d-aeef-88d5d10bffac" providerId="ADAL" clId="{F24A32A9-52EA-4BA4-A9F6-FC2DD7EB309D}" dt="2021-03-05T22:25:11.865" v="2652" actId="1076"/>
          <ac:spMkLst>
            <pc:docMk/>
            <pc:sldMk cId="2060332893" sldId="288"/>
            <ac:spMk id="2" creationId="{EACB2247-3581-450E-9CFE-6727ADDE0F23}"/>
          </ac:spMkLst>
        </pc:spChg>
        <pc:spChg chg="mod">
          <ac:chgData name="John Kroneck" userId="bcfcf4dd-84f1-416d-aeef-88d5d10bffac" providerId="ADAL" clId="{F24A32A9-52EA-4BA4-A9F6-FC2DD7EB309D}" dt="2021-03-05T22:11:57.822" v="2004" actId="1076"/>
          <ac:spMkLst>
            <pc:docMk/>
            <pc:sldMk cId="2060332893" sldId="288"/>
            <ac:spMk id="11" creationId="{00000000-0000-0000-0000-000000000000}"/>
          </ac:spMkLst>
        </pc:spChg>
        <pc:grpChg chg="del">
          <ac:chgData name="John Kroneck" userId="bcfcf4dd-84f1-416d-aeef-88d5d10bffac" providerId="ADAL" clId="{F24A32A9-52EA-4BA4-A9F6-FC2DD7EB309D}" dt="2021-03-05T16:51:23.758" v="248" actId="478"/>
          <ac:grpSpMkLst>
            <pc:docMk/>
            <pc:sldMk cId="2060332893" sldId="288"/>
            <ac:grpSpMk id="14" creationId="{00000000-0000-0000-0000-000000000000}"/>
          </ac:grpSpMkLst>
        </pc:grpChg>
        <pc:picChg chg="del mod">
          <ac:chgData name="John Kroneck" userId="bcfcf4dd-84f1-416d-aeef-88d5d10bffac" providerId="ADAL" clId="{F24A32A9-52EA-4BA4-A9F6-FC2DD7EB309D}" dt="2021-03-05T22:14:42.190" v="2311" actId="478"/>
          <ac:picMkLst>
            <pc:docMk/>
            <pc:sldMk cId="2060332893" sldId="288"/>
            <ac:picMk id="3" creationId="{0121B5E1-A3E9-46A0-8FEA-FC3EBB06AB6E}"/>
          </ac:picMkLst>
        </pc:picChg>
      </pc:sldChg>
      <pc:sldChg chg="delSp modSp mod">
        <pc:chgData name="John Kroneck" userId="bcfcf4dd-84f1-416d-aeef-88d5d10bffac" providerId="ADAL" clId="{F24A32A9-52EA-4BA4-A9F6-FC2DD7EB309D}" dt="2021-03-05T21:41:30.294" v="1809" actId="207"/>
        <pc:sldMkLst>
          <pc:docMk/>
          <pc:sldMk cId="2337295129" sldId="289"/>
        </pc:sldMkLst>
        <pc:spChg chg="mod">
          <ac:chgData name="John Kroneck" userId="bcfcf4dd-84f1-416d-aeef-88d5d10bffac" providerId="ADAL" clId="{F24A32A9-52EA-4BA4-A9F6-FC2DD7EB309D}" dt="2021-03-05T21:41:30.294" v="1809" actId="207"/>
          <ac:spMkLst>
            <pc:docMk/>
            <pc:sldMk cId="2337295129" sldId="289"/>
            <ac:spMk id="2" creationId="{BC40D494-242A-4B3B-8B73-88FFF7C8A6A0}"/>
          </ac:spMkLst>
        </pc:spChg>
        <pc:spChg chg="del mod">
          <ac:chgData name="John Kroneck" userId="bcfcf4dd-84f1-416d-aeef-88d5d10bffac" providerId="ADAL" clId="{F24A32A9-52EA-4BA4-A9F6-FC2DD7EB309D}" dt="2021-03-05T21:35:43.403" v="1681" actId="478"/>
          <ac:spMkLst>
            <pc:docMk/>
            <pc:sldMk cId="2337295129" sldId="289"/>
            <ac:spMk id="11" creationId="{00000000-0000-0000-0000-000000000000}"/>
          </ac:spMkLst>
        </pc:spChg>
        <pc:grpChg chg="del">
          <ac:chgData name="John Kroneck" userId="bcfcf4dd-84f1-416d-aeef-88d5d10bffac" providerId="ADAL" clId="{F24A32A9-52EA-4BA4-A9F6-FC2DD7EB309D}" dt="2021-03-05T16:51:30.478" v="249" actId="478"/>
          <ac:grpSpMkLst>
            <pc:docMk/>
            <pc:sldMk cId="2337295129" sldId="289"/>
            <ac:grpSpMk id="14" creationId="{00000000-0000-0000-0000-000000000000}"/>
          </ac:grpSpMkLst>
        </pc:grpChg>
        <pc:picChg chg="del mod">
          <ac:chgData name="John Kroneck" userId="bcfcf4dd-84f1-416d-aeef-88d5d10bffac" providerId="ADAL" clId="{F24A32A9-52EA-4BA4-A9F6-FC2DD7EB309D}" dt="2021-03-05T21:34:51.589" v="1674" actId="478"/>
          <ac:picMkLst>
            <pc:docMk/>
            <pc:sldMk cId="2337295129" sldId="289"/>
            <ac:picMk id="3" creationId="{C7D84207-8E01-444E-AF04-1CED785B17F1}"/>
          </ac:picMkLst>
        </pc:picChg>
      </pc:sldChg>
      <pc:sldChg chg="addSp delSp modSp mod ord modAnim">
        <pc:chgData name="John Kroneck" userId="bcfcf4dd-84f1-416d-aeef-88d5d10bffac" providerId="ADAL" clId="{F24A32A9-52EA-4BA4-A9F6-FC2DD7EB309D}" dt="2021-03-08T19:22:47.987" v="3001"/>
        <pc:sldMkLst>
          <pc:docMk/>
          <pc:sldMk cId="1241324445" sldId="290"/>
        </pc:sldMkLst>
        <pc:spChg chg="add del mod">
          <ac:chgData name="John Kroneck" userId="bcfcf4dd-84f1-416d-aeef-88d5d10bffac" providerId="ADAL" clId="{F24A32A9-52EA-4BA4-A9F6-FC2DD7EB309D}" dt="2021-03-05T21:21:54.859" v="1082"/>
          <ac:spMkLst>
            <pc:docMk/>
            <pc:sldMk cId="1241324445" sldId="290"/>
            <ac:spMk id="2" creationId="{286817E0-8511-45A2-ABE0-80FD2A1D49B1}"/>
          </ac:spMkLst>
        </pc:spChg>
        <pc:spChg chg="add mod">
          <ac:chgData name="John Kroneck" userId="bcfcf4dd-84f1-416d-aeef-88d5d10bffac" providerId="ADAL" clId="{F24A32A9-52EA-4BA4-A9F6-FC2DD7EB309D}" dt="2021-03-08T19:21:26.152" v="2994" actId="1076"/>
          <ac:spMkLst>
            <pc:docMk/>
            <pc:sldMk cId="1241324445" sldId="290"/>
            <ac:spMk id="5" creationId="{51FDBEB6-7830-4586-A45C-3C7079235814}"/>
          </ac:spMkLst>
        </pc:spChg>
        <pc:spChg chg="add del mod">
          <ac:chgData name="John Kroneck" userId="bcfcf4dd-84f1-416d-aeef-88d5d10bffac" providerId="ADAL" clId="{F24A32A9-52EA-4BA4-A9F6-FC2DD7EB309D}" dt="2021-03-05T21:26:08.452" v="1342" actId="478"/>
          <ac:spMkLst>
            <pc:docMk/>
            <pc:sldMk cId="1241324445" sldId="290"/>
            <ac:spMk id="8" creationId="{7FD37060-5B3C-4E8F-9997-A3330BBC2DCC}"/>
          </ac:spMkLst>
        </pc:spChg>
        <pc:spChg chg="mod">
          <ac:chgData name="John Kroneck" userId="bcfcf4dd-84f1-416d-aeef-88d5d10bffac" providerId="ADAL" clId="{F24A32A9-52EA-4BA4-A9F6-FC2DD7EB309D}" dt="2021-03-05T21:28:18.047" v="1356" actId="1076"/>
          <ac:spMkLst>
            <pc:docMk/>
            <pc:sldMk cId="1241324445" sldId="290"/>
            <ac:spMk id="11" creationId="{00000000-0000-0000-0000-000000000000}"/>
          </ac:spMkLst>
        </pc:spChg>
        <pc:grpChg chg="del">
          <ac:chgData name="John Kroneck" userId="bcfcf4dd-84f1-416d-aeef-88d5d10bffac" providerId="ADAL" clId="{F24A32A9-52EA-4BA4-A9F6-FC2DD7EB309D}" dt="2021-03-05T16:51:38.999" v="250" actId="478"/>
          <ac:grpSpMkLst>
            <pc:docMk/>
            <pc:sldMk cId="1241324445" sldId="290"/>
            <ac:grpSpMk id="14" creationId="{00000000-0000-0000-0000-000000000000}"/>
          </ac:grpSpMkLst>
        </pc:grpChg>
        <pc:picChg chg="del mod">
          <ac:chgData name="John Kroneck" userId="bcfcf4dd-84f1-416d-aeef-88d5d10bffac" providerId="ADAL" clId="{F24A32A9-52EA-4BA4-A9F6-FC2DD7EB309D}" dt="2021-03-05T21:25:12.718" v="1328" actId="478"/>
          <ac:picMkLst>
            <pc:docMk/>
            <pc:sldMk cId="1241324445" sldId="290"/>
            <ac:picMk id="3" creationId="{35A98D22-5EA6-4C6F-87CE-59E5F3697CC2}"/>
          </ac:picMkLst>
        </pc:picChg>
        <pc:picChg chg="add mod">
          <ac:chgData name="John Kroneck" userId="bcfcf4dd-84f1-416d-aeef-88d5d10bffac" providerId="ADAL" clId="{F24A32A9-52EA-4BA4-A9F6-FC2DD7EB309D}" dt="2021-03-05T21:28:44.304" v="1358" actId="1076"/>
          <ac:picMkLst>
            <pc:docMk/>
            <pc:sldMk cId="1241324445" sldId="290"/>
            <ac:picMk id="12" creationId="{41102EA5-C3FE-4D79-9FB7-EB5CB00B2A67}"/>
          </ac:picMkLst>
        </pc:picChg>
      </pc:sldChg>
      <pc:sldChg chg="addSp delSp modSp mod">
        <pc:chgData name="John Kroneck" userId="bcfcf4dd-84f1-416d-aeef-88d5d10bffac" providerId="ADAL" clId="{F24A32A9-52EA-4BA4-A9F6-FC2DD7EB309D}" dt="2021-03-05T17:16:14.424" v="333" actId="113"/>
        <pc:sldMkLst>
          <pc:docMk/>
          <pc:sldMk cId="2779538823" sldId="291"/>
        </pc:sldMkLst>
        <pc:spChg chg="mod">
          <ac:chgData name="John Kroneck" userId="bcfcf4dd-84f1-416d-aeef-88d5d10bffac" providerId="ADAL" clId="{F24A32A9-52EA-4BA4-A9F6-FC2DD7EB309D}" dt="2021-03-05T17:16:14.424" v="333" actId="113"/>
          <ac:spMkLst>
            <pc:docMk/>
            <pc:sldMk cId="2779538823" sldId="291"/>
            <ac:spMk id="11" creationId="{00000000-0000-0000-0000-000000000000}"/>
          </ac:spMkLst>
        </pc:spChg>
        <pc:grpChg chg="del">
          <ac:chgData name="John Kroneck" userId="bcfcf4dd-84f1-416d-aeef-88d5d10bffac" providerId="ADAL" clId="{F24A32A9-52EA-4BA4-A9F6-FC2DD7EB309D}" dt="2021-03-05T16:50:42.467" v="242" actId="478"/>
          <ac:grpSpMkLst>
            <pc:docMk/>
            <pc:sldMk cId="2779538823" sldId="291"/>
            <ac:grpSpMk id="14" creationId="{00000000-0000-0000-0000-000000000000}"/>
          </ac:grpSpMkLst>
        </pc:grpChg>
        <pc:picChg chg="mod">
          <ac:chgData name="John Kroneck" userId="bcfcf4dd-84f1-416d-aeef-88d5d10bffac" providerId="ADAL" clId="{F24A32A9-52EA-4BA4-A9F6-FC2DD7EB309D}" dt="2021-03-05T17:13:22.421" v="321" actId="1076"/>
          <ac:picMkLst>
            <pc:docMk/>
            <pc:sldMk cId="2779538823" sldId="291"/>
            <ac:picMk id="3" creationId="{7C46B2C3-ABB2-408B-B90D-FA2C220C6202}"/>
          </ac:picMkLst>
        </pc:picChg>
        <pc:picChg chg="add mod">
          <ac:chgData name="John Kroneck" userId="bcfcf4dd-84f1-416d-aeef-88d5d10bffac" providerId="ADAL" clId="{F24A32A9-52EA-4BA4-A9F6-FC2DD7EB309D}" dt="2021-03-05T17:13:26.596" v="322" actId="1076"/>
          <ac:picMkLst>
            <pc:docMk/>
            <pc:sldMk cId="2779538823" sldId="291"/>
            <ac:picMk id="9" creationId="{D89AB09B-889C-4C1F-B2D0-C0D03F9F1B6D}"/>
          </ac:picMkLst>
        </pc:picChg>
        <pc:picChg chg="del">
          <ac:chgData name="John Kroneck" userId="bcfcf4dd-84f1-416d-aeef-88d5d10bffac" providerId="ADAL" clId="{F24A32A9-52EA-4BA4-A9F6-FC2DD7EB309D}" dt="2021-03-05T16:49:49.159" v="235" actId="478"/>
          <ac:picMkLst>
            <pc:docMk/>
            <pc:sldMk cId="2779538823" sldId="291"/>
            <ac:picMk id="13" creationId="{00000000-0000-0000-0000-000000000000}"/>
          </ac:picMkLst>
        </pc:picChg>
      </pc:sldChg>
      <pc:sldChg chg="addSp delSp modSp mod">
        <pc:chgData name="John Kroneck" userId="bcfcf4dd-84f1-416d-aeef-88d5d10bffac" providerId="ADAL" clId="{F24A32A9-52EA-4BA4-A9F6-FC2DD7EB309D}" dt="2021-03-05T16:42:48.328" v="149" actId="1076"/>
        <pc:sldMkLst>
          <pc:docMk/>
          <pc:sldMk cId="1305033956" sldId="292"/>
        </pc:sldMkLst>
        <pc:spChg chg="mod">
          <ac:chgData name="John Kroneck" userId="bcfcf4dd-84f1-416d-aeef-88d5d10bffac" providerId="ADAL" clId="{F24A32A9-52EA-4BA4-A9F6-FC2DD7EB309D}" dt="2021-03-05T16:38:25.970" v="119" actId="339"/>
          <ac:spMkLst>
            <pc:docMk/>
            <pc:sldMk cId="1305033956" sldId="292"/>
            <ac:spMk id="10" creationId="{20FC2AA4-22AE-45D4-AA95-AE58EDF2C690}"/>
          </ac:spMkLst>
        </pc:spChg>
        <pc:spChg chg="add mod">
          <ac:chgData name="John Kroneck" userId="bcfcf4dd-84f1-416d-aeef-88d5d10bffac" providerId="ADAL" clId="{F24A32A9-52EA-4BA4-A9F6-FC2DD7EB309D}" dt="2021-03-05T16:42:37.552" v="147" actId="1076"/>
          <ac:spMkLst>
            <pc:docMk/>
            <pc:sldMk cId="1305033956" sldId="292"/>
            <ac:spMk id="11" creationId="{62430664-48A0-41A5-97FE-D1FF428C02A4}"/>
          </ac:spMkLst>
        </pc:spChg>
        <pc:spChg chg="del">
          <ac:chgData name="John Kroneck" userId="bcfcf4dd-84f1-416d-aeef-88d5d10bffac" providerId="ADAL" clId="{F24A32A9-52EA-4BA4-A9F6-FC2DD7EB309D}" dt="2021-03-05T16:37:02.331" v="107" actId="478"/>
          <ac:spMkLst>
            <pc:docMk/>
            <pc:sldMk cId="1305033956" sldId="292"/>
            <ac:spMk id="15" creationId="{74D29C9A-E563-4C20-9358-82A65B4AE68D}"/>
          </ac:spMkLst>
        </pc:spChg>
        <pc:grpChg chg="del">
          <ac:chgData name="John Kroneck" userId="bcfcf4dd-84f1-416d-aeef-88d5d10bffac" providerId="ADAL" clId="{F24A32A9-52EA-4BA4-A9F6-FC2DD7EB309D}" dt="2021-03-05T16:36:41.663" v="105" actId="478"/>
          <ac:grpSpMkLst>
            <pc:docMk/>
            <pc:sldMk cId="1305033956" sldId="292"/>
            <ac:grpSpMk id="14" creationId="{00000000-0000-0000-0000-000000000000}"/>
          </ac:grpSpMkLst>
        </pc:grpChg>
        <pc:picChg chg="mod">
          <ac:chgData name="John Kroneck" userId="bcfcf4dd-84f1-416d-aeef-88d5d10bffac" providerId="ADAL" clId="{F24A32A9-52EA-4BA4-A9F6-FC2DD7EB309D}" dt="2021-03-05T16:37:47.647" v="116" actId="1076"/>
          <ac:picMkLst>
            <pc:docMk/>
            <pc:sldMk cId="1305033956" sldId="292"/>
            <ac:picMk id="2" creationId="{15121EDC-22E4-4CED-BA6C-B8863DABA41D}"/>
          </ac:picMkLst>
        </pc:picChg>
        <pc:picChg chg="add mod">
          <ac:chgData name="John Kroneck" userId="bcfcf4dd-84f1-416d-aeef-88d5d10bffac" providerId="ADAL" clId="{F24A32A9-52EA-4BA4-A9F6-FC2DD7EB309D}" dt="2021-03-05T16:42:48.328" v="149" actId="1076"/>
          <ac:picMkLst>
            <pc:docMk/>
            <pc:sldMk cId="1305033956" sldId="292"/>
            <ac:picMk id="12" creationId="{59D30ECD-3E4E-48D3-9E94-42CD4B55BB64}"/>
          </ac:picMkLst>
        </pc:picChg>
        <pc:picChg chg="del">
          <ac:chgData name="John Kroneck" userId="bcfcf4dd-84f1-416d-aeef-88d5d10bffac" providerId="ADAL" clId="{F24A32A9-52EA-4BA4-A9F6-FC2DD7EB309D}" dt="2021-03-05T16:36:45.983" v="106" actId="478"/>
          <ac:picMkLst>
            <pc:docMk/>
            <pc:sldMk cId="1305033956" sldId="292"/>
            <ac:picMk id="13" creationId="{00000000-0000-0000-0000-000000000000}"/>
          </ac:picMkLst>
        </pc:picChg>
      </pc:sldChg>
      <pc:sldChg chg="delSp del mod">
        <pc:chgData name="John Kroneck" userId="bcfcf4dd-84f1-416d-aeef-88d5d10bffac" providerId="ADAL" clId="{F24A32A9-52EA-4BA4-A9F6-FC2DD7EB309D}" dt="2021-03-05T16:53:26.958" v="268" actId="2696"/>
        <pc:sldMkLst>
          <pc:docMk/>
          <pc:sldMk cId="3944581302" sldId="293"/>
        </pc:sldMkLst>
        <pc:grpChg chg="del">
          <ac:chgData name="John Kroneck" userId="bcfcf4dd-84f1-416d-aeef-88d5d10bffac" providerId="ADAL" clId="{F24A32A9-52EA-4BA4-A9F6-FC2DD7EB309D}" dt="2021-03-05T16:52:06.995" v="255" actId="478"/>
          <ac:grpSpMkLst>
            <pc:docMk/>
            <pc:sldMk cId="3944581302" sldId="293"/>
            <ac:grpSpMk id="14" creationId="{00000000-0000-0000-0000-000000000000}"/>
          </ac:grpSpMkLst>
        </pc:grpChg>
        <pc:picChg chg="del">
          <ac:chgData name="John Kroneck" userId="bcfcf4dd-84f1-416d-aeef-88d5d10bffac" providerId="ADAL" clId="{F24A32A9-52EA-4BA4-A9F6-FC2DD7EB309D}" dt="2021-03-05T16:53:12.283" v="267" actId="478"/>
          <ac:picMkLst>
            <pc:docMk/>
            <pc:sldMk cId="3944581302" sldId="293"/>
            <ac:picMk id="13" creationId="{00000000-0000-0000-0000-000000000000}"/>
          </ac:picMkLst>
        </pc:picChg>
      </pc:sldChg>
      <pc:sldChg chg="delSp del mod">
        <pc:chgData name="John Kroneck" userId="bcfcf4dd-84f1-416d-aeef-88d5d10bffac" providerId="ADAL" clId="{F24A32A9-52EA-4BA4-A9F6-FC2DD7EB309D}" dt="2021-03-05T16:53:06.910" v="266" actId="2696"/>
        <pc:sldMkLst>
          <pc:docMk/>
          <pc:sldMk cId="1314144712" sldId="296"/>
        </pc:sldMkLst>
        <pc:grpChg chg="del">
          <ac:chgData name="John Kroneck" userId="bcfcf4dd-84f1-416d-aeef-88d5d10bffac" providerId="ADAL" clId="{F24A32A9-52EA-4BA4-A9F6-FC2DD7EB309D}" dt="2021-03-05T16:52:11.023" v="256" actId="478"/>
          <ac:grpSpMkLst>
            <pc:docMk/>
            <pc:sldMk cId="1314144712" sldId="296"/>
            <ac:grpSpMk id="14" creationId="{00000000-0000-0000-0000-000000000000}"/>
          </ac:grpSpMkLst>
        </pc:grpChg>
      </pc:sldChg>
      <pc:sldChg chg="delSp del mod">
        <pc:chgData name="John Kroneck" userId="bcfcf4dd-84f1-416d-aeef-88d5d10bffac" providerId="ADAL" clId="{F24A32A9-52EA-4BA4-A9F6-FC2DD7EB309D}" dt="2021-03-05T17:54:31" v="942" actId="47"/>
        <pc:sldMkLst>
          <pc:docMk/>
          <pc:sldMk cId="3040029370" sldId="297"/>
        </pc:sldMkLst>
        <pc:grpChg chg="del">
          <ac:chgData name="John Kroneck" userId="bcfcf4dd-84f1-416d-aeef-88d5d10bffac" providerId="ADAL" clId="{F24A32A9-52EA-4BA4-A9F6-FC2DD7EB309D}" dt="2021-03-05T16:52:19.568" v="258" actId="478"/>
          <ac:grpSpMkLst>
            <pc:docMk/>
            <pc:sldMk cId="3040029370" sldId="297"/>
            <ac:grpSpMk id="14" creationId="{00000000-0000-0000-0000-000000000000}"/>
          </ac:grpSpMkLst>
        </pc:grpChg>
      </pc:sldChg>
      <pc:sldChg chg="delSp del mod">
        <pc:chgData name="John Kroneck" userId="bcfcf4dd-84f1-416d-aeef-88d5d10bffac" providerId="ADAL" clId="{F24A32A9-52EA-4BA4-A9F6-FC2DD7EB309D}" dt="2021-03-05T17:54:32.454" v="943" actId="47"/>
        <pc:sldMkLst>
          <pc:docMk/>
          <pc:sldMk cId="1727764080" sldId="298"/>
        </pc:sldMkLst>
        <pc:grpChg chg="del">
          <ac:chgData name="John Kroneck" userId="bcfcf4dd-84f1-416d-aeef-88d5d10bffac" providerId="ADAL" clId="{F24A32A9-52EA-4BA4-A9F6-FC2DD7EB309D}" dt="2021-03-05T16:52:23.951" v="259" actId="478"/>
          <ac:grpSpMkLst>
            <pc:docMk/>
            <pc:sldMk cId="1727764080" sldId="298"/>
            <ac:grpSpMk id="14" creationId="{00000000-0000-0000-0000-000000000000}"/>
          </ac:grpSpMkLst>
        </pc:grpChg>
      </pc:sldChg>
      <pc:sldChg chg="delSp modSp add mod modTransition modAnim">
        <pc:chgData name="John Kroneck" userId="bcfcf4dd-84f1-416d-aeef-88d5d10bffac" providerId="ADAL" clId="{F24A32A9-52EA-4BA4-A9F6-FC2DD7EB309D}" dt="2021-03-05T17:07:23.716" v="313"/>
        <pc:sldMkLst>
          <pc:docMk/>
          <pc:sldMk cId="1656016355" sldId="299"/>
        </pc:sldMkLst>
        <pc:spChg chg="del mod">
          <ac:chgData name="John Kroneck" userId="bcfcf4dd-84f1-416d-aeef-88d5d10bffac" providerId="ADAL" clId="{F24A32A9-52EA-4BA4-A9F6-FC2DD7EB309D}" dt="2021-03-05T16:45:07.987" v="172" actId="478"/>
          <ac:spMkLst>
            <pc:docMk/>
            <pc:sldMk cId="1656016355" sldId="299"/>
            <ac:spMk id="2" creationId="{00000000-0000-0000-0000-000000000000}"/>
          </ac:spMkLst>
        </pc:spChg>
        <pc:spChg chg="mod">
          <ac:chgData name="John Kroneck" userId="bcfcf4dd-84f1-416d-aeef-88d5d10bffac" providerId="ADAL" clId="{F24A32A9-52EA-4BA4-A9F6-FC2DD7EB309D}" dt="2021-03-05T16:48:24.230" v="228" actId="1076"/>
          <ac:spMkLst>
            <pc:docMk/>
            <pc:sldMk cId="1656016355" sldId="299"/>
            <ac:spMk id="3" creationId="{00000000-0000-0000-0000-000000000000}"/>
          </ac:spMkLst>
        </pc:spChg>
        <pc:spChg chg="del">
          <ac:chgData name="John Kroneck" userId="bcfcf4dd-84f1-416d-aeef-88d5d10bffac" providerId="ADAL" clId="{F24A32A9-52EA-4BA4-A9F6-FC2DD7EB309D}" dt="2021-03-05T16:45:42.338" v="198" actId="478"/>
          <ac:spMkLst>
            <pc:docMk/>
            <pc:sldMk cId="1656016355" sldId="299"/>
            <ac:spMk id="10" creationId="{00000000-0000-0000-0000-000000000000}"/>
          </ac:spMkLst>
        </pc:spChg>
        <pc:picChg chg="mod">
          <ac:chgData name="John Kroneck" userId="bcfcf4dd-84f1-416d-aeef-88d5d10bffac" providerId="ADAL" clId="{F24A32A9-52EA-4BA4-A9F6-FC2DD7EB309D}" dt="2021-03-05T16:48:19.497" v="227" actId="1076"/>
          <ac:picMkLst>
            <pc:docMk/>
            <pc:sldMk cId="1656016355" sldId="299"/>
            <ac:picMk id="26" creationId="{EEB83CFE-6E3A-4365-9FF3-D5E16B5E370E}"/>
          </ac:picMkLst>
        </pc:picChg>
      </pc:sldChg>
      <pc:sldChg chg="new del">
        <pc:chgData name="John Kroneck" userId="bcfcf4dd-84f1-416d-aeef-88d5d10bffac" providerId="ADAL" clId="{F24A32A9-52EA-4BA4-A9F6-FC2DD7EB309D}" dt="2021-03-05T16:44:32.354" v="169" actId="680"/>
        <pc:sldMkLst>
          <pc:docMk/>
          <pc:sldMk cId="4079045438" sldId="299"/>
        </pc:sldMkLst>
      </pc:sldChg>
      <pc:sldChg chg="modSp add mod ord modAnim">
        <pc:chgData name="John Kroneck" userId="bcfcf4dd-84f1-416d-aeef-88d5d10bffac" providerId="ADAL" clId="{F24A32A9-52EA-4BA4-A9F6-FC2DD7EB309D}" dt="2021-03-08T19:22:05.955" v="2999"/>
        <pc:sldMkLst>
          <pc:docMk/>
          <pc:sldMk cId="1001481879" sldId="300"/>
        </pc:sldMkLst>
        <pc:spChg chg="mod">
          <ac:chgData name="John Kroneck" userId="bcfcf4dd-84f1-416d-aeef-88d5d10bffac" providerId="ADAL" clId="{F24A32A9-52EA-4BA4-A9F6-FC2DD7EB309D}" dt="2021-03-08T17:46:04.890" v="2857" actId="207"/>
          <ac:spMkLst>
            <pc:docMk/>
            <pc:sldMk cId="1001481879" sldId="300"/>
            <ac:spMk id="8" creationId="{1514D287-5BE1-4B51-83FA-52B629350DA3}"/>
          </ac:spMkLst>
        </pc:spChg>
        <pc:spChg chg="mod">
          <ac:chgData name="John Kroneck" userId="bcfcf4dd-84f1-416d-aeef-88d5d10bffac" providerId="ADAL" clId="{F24A32A9-52EA-4BA4-A9F6-FC2DD7EB309D}" dt="2021-03-05T17:45:26.808" v="854" actId="20577"/>
          <ac:spMkLst>
            <pc:docMk/>
            <pc:sldMk cId="1001481879" sldId="300"/>
            <ac:spMk id="9" creationId="{208A2C82-EB5A-4A12-A88C-2618B17284F0}"/>
          </ac:spMkLst>
        </pc:spChg>
      </pc:sldChg>
      <pc:sldChg chg="modSp add mod modAnim">
        <pc:chgData name="John Kroneck" userId="bcfcf4dd-84f1-416d-aeef-88d5d10bffac" providerId="ADAL" clId="{F24A32A9-52EA-4BA4-A9F6-FC2DD7EB309D}" dt="2021-03-05T22:44:29.172" v="2823" actId="6549"/>
        <pc:sldMkLst>
          <pc:docMk/>
          <pc:sldMk cId="2942078754" sldId="301"/>
        </pc:sldMkLst>
        <pc:spChg chg="mod">
          <ac:chgData name="John Kroneck" userId="bcfcf4dd-84f1-416d-aeef-88d5d10bffac" providerId="ADAL" clId="{F24A32A9-52EA-4BA4-A9F6-FC2DD7EB309D}" dt="2021-03-05T22:44:29.172" v="2823" actId="6549"/>
          <ac:spMkLst>
            <pc:docMk/>
            <pc:sldMk cId="2942078754" sldId="301"/>
            <ac:spMk id="8" creationId="{422B9DA0-D7DD-44FA-A02C-71F35EEE8D10}"/>
          </ac:spMkLst>
        </pc:spChg>
        <pc:spChg chg="mod">
          <ac:chgData name="John Kroneck" userId="bcfcf4dd-84f1-416d-aeef-88d5d10bffac" providerId="ADAL" clId="{F24A32A9-52EA-4BA4-A9F6-FC2DD7EB309D}" dt="2021-03-05T17:46:11.351" v="870" actId="20577"/>
          <ac:spMkLst>
            <pc:docMk/>
            <pc:sldMk cId="2942078754" sldId="301"/>
            <ac:spMk id="11" creationId="{00000000-0000-0000-0000-000000000000}"/>
          </ac:spMkLst>
        </pc:spChg>
      </pc:sldChg>
      <pc:sldChg chg="modSp add mod modTransition modAnim">
        <pc:chgData name="John Kroneck" userId="bcfcf4dd-84f1-416d-aeef-88d5d10bffac" providerId="ADAL" clId="{F24A32A9-52EA-4BA4-A9F6-FC2DD7EB309D}" dt="2021-03-08T17:57:20.951" v="2877"/>
        <pc:sldMkLst>
          <pc:docMk/>
          <pc:sldMk cId="1226246830" sldId="302"/>
        </pc:sldMkLst>
        <pc:spChg chg="mod">
          <ac:chgData name="John Kroneck" userId="bcfcf4dd-84f1-416d-aeef-88d5d10bffac" providerId="ADAL" clId="{F24A32A9-52EA-4BA4-A9F6-FC2DD7EB309D}" dt="2021-03-05T21:54:05.952" v="1888" actId="6549"/>
          <ac:spMkLst>
            <pc:docMk/>
            <pc:sldMk cId="1226246830" sldId="302"/>
            <ac:spMk id="2" creationId="{BC40D494-242A-4B3B-8B73-88FFF7C8A6A0}"/>
          </ac:spMkLst>
        </pc:spChg>
      </pc:sldChg>
      <pc:sldChg chg="modSp add mod modTransition">
        <pc:chgData name="John Kroneck" userId="bcfcf4dd-84f1-416d-aeef-88d5d10bffac" providerId="ADAL" clId="{F24A32A9-52EA-4BA4-A9F6-FC2DD7EB309D}" dt="2021-03-08T17:57:28.769" v="2879"/>
        <pc:sldMkLst>
          <pc:docMk/>
          <pc:sldMk cId="416477204" sldId="303"/>
        </pc:sldMkLst>
        <pc:spChg chg="mod">
          <ac:chgData name="John Kroneck" userId="bcfcf4dd-84f1-416d-aeef-88d5d10bffac" providerId="ADAL" clId="{F24A32A9-52EA-4BA4-A9F6-FC2DD7EB309D}" dt="2021-03-05T21:58:08.135" v="1919" actId="2710"/>
          <ac:spMkLst>
            <pc:docMk/>
            <pc:sldMk cId="416477204" sldId="303"/>
            <ac:spMk id="2" creationId="{BC40D494-242A-4B3B-8B73-88FFF7C8A6A0}"/>
          </ac:spMkLst>
        </pc:spChg>
      </pc:sldChg>
      <pc:sldChg chg="modSp add mod modTransition">
        <pc:chgData name="John Kroneck" userId="bcfcf4dd-84f1-416d-aeef-88d5d10bffac" providerId="ADAL" clId="{F24A32A9-52EA-4BA4-A9F6-FC2DD7EB309D}" dt="2021-03-08T17:57:25.267" v="2878"/>
        <pc:sldMkLst>
          <pc:docMk/>
          <pc:sldMk cId="1422032308" sldId="304"/>
        </pc:sldMkLst>
        <pc:spChg chg="mod">
          <ac:chgData name="John Kroneck" userId="bcfcf4dd-84f1-416d-aeef-88d5d10bffac" providerId="ADAL" clId="{F24A32A9-52EA-4BA4-A9F6-FC2DD7EB309D}" dt="2021-03-05T21:57:00.545" v="1915" actId="2710"/>
          <ac:spMkLst>
            <pc:docMk/>
            <pc:sldMk cId="1422032308" sldId="304"/>
            <ac:spMk id="2" creationId="{BC40D494-242A-4B3B-8B73-88FFF7C8A6A0}"/>
          </ac:spMkLst>
        </pc:spChg>
      </pc:sldChg>
      <pc:sldChg chg="modSp add mod modTransition">
        <pc:chgData name="John Kroneck" userId="bcfcf4dd-84f1-416d-aeef-88d5d10bffac" providerId="ADAL" clId="{F24A32A9-52EA-4BA4-A9F6-FC2DD7EB309D}" dt="2021-03-08T17:57:31.444" v="2880"/>
        <pc:sldMkLst>
          <pc:docMk/>
          <pc:sldMk cId="3083415842" sldId="305"/>
        </pc:sldMkLst>
        <pc:spChg chg="mod">
          <ac:chgData name="John Kroneck" userId="bcfcf4dd-84f1-416d-aeef-88d5d10bffac" providerId="ADAL" clId="{F24A32A9-52EA-4BA4-A9F6-FC2DD7EB309D}" dt="2021-03-05T22:05:50.483" v="1952" actId="20577"/>
          <ac:spMkLst>
            <pc:docMk/>
            <pc:sldMk cId="3083415842" sldId="305"/>
            <ac:spMk id="2" creationId="{BC40D494-242A-4B3B-8B73-88FFF7C8A6A0}"/>
          </ac:spMkLst>
        </pc:spChg>
      </pc:sldChg>
      <pc:sldChg chg="modSp add mod modTransition">
        <pc:chgData name="John Kroneck" userId="bcfcf4dd-84f1-416d-aeef-88d5d10bffac" providerId="ADAL" clId="{F24A32A9-52EA-4BA4-A9F6-FC2DD7EB309D}" dt="2021-03-08T17:57:34.615" v="2881"/>
        <pc:sldMkLst>
          <pc:docMk/>
          <pc:sldMk cId="1292714582" sldId="306"/>
        </pc:sldMkLst>
        <pc:spChg chg="mod">
          <ac:chgData name="John Kroneck" userId="bcfcf4dd-84f1-416d-aeef-88d5d10bffac" providerId="ADAL" clId="{F24A32A9-52EA-4BA4-A9F6-FC2DD7EB309D}" dt="2021-03-05T22:07:55.510" v="1966" actId="207"/>
          <ac:spMkLst>
            <pc:docMk/>
            <pc:sldMk cId="1292714582" sldId="306"/>
            <ac:spMk id="2" creationId="{BC40D494-242A-4B3B-8B73-88FFF7C8A6A0}"/>
          </ac:spMkLst>
        </pc:spChg>
      </pc:sldChg>
      <pc:sldChg chg="add del">
        <pc:chgData name="John Kroneck" userId="bcfcf4dd-84f1-416d-aeef-88d5d10bffac" providerId="ADAL" clId="{F24A32A9-52EA-4BA4-A9F6-FC2DD7EB309D}" dt="2021-03-05T22:31:39.042" v="2707" actId="2696"/>
        <pc:sldMkLst>
          <pc:docMk/>
          <pc:sldMk cId="3167233180" sldId="307"/>
        </pc:sldMkLst>
      </pc:sldChg>
      <pc:sldChg chg="addSp delSp modSp add mod">
        <pc:chgData name="John Kroneck" userId="bcfcf4dd-84f1-416d-aeef-88d5d10bffac" providerId="ADAL" clId="{F24A32A9-52EA-4BA4-A9F6-FC2DD7EB309D}" dt="2021-03-08T19:08:53.195" v="2984" actId="207"/>
        <pc:sldMkLst>
          <pc:docMk/>
          <pc:sldMk cId="1292970002" sldId="308"/>
        </pc:sldMkLst>
        <pc:spChg chg="mod">
          <ac:chgData name="John Kroneck" userId="bcfcf4dd-84f1-416d-aeef-88d5d10bffac" providerId="ADAL" clId="{F24A32A9-52EA-4BA4-A9F6-FC2DD7EB309D}" dt="2021-03-05T22:26:25.796" v="2655" actId="14100"/>
          <ac:spMkLst>
            <pc:docMk/>
            <pc:sldMk cId="1292970002" sldId="308"/>
            <ac:spMk id="2" creationId="{EACB2247-3581-450E-9CFE-6727ADDE0F23}"/>
          </ac:spMkLst>
        </pc:spChg>
        <pc:spChg chg="add mod">
          <ac:chgData name="John Kroneck" userId="bcfcf4dd-84f1-416d-aeef-88d5d10bffac" providerId="ADAL" clId="{F24A32A9-52EA-4BA4-A9F6-FC2DD7EB309D}" dt="2021-03-08T19:08:47.112" v="2983" actId="207"/>
          <ac:spMkLst>
            <pc:docMk/>
            <pc:sldMk cId="1292970002" sldId="308"/>
            <ac:spMk id="3" creationId="{F849659B-E312-4B4B-A585-C2BD7112D27F}"/>
          </ac:spMkLst>
        </pc:spChg>
        <pc:spChg chg="add mod">
          <ac:chgData name="John Kroneck" userId="bcfcf4dd-84f1-416d-aeef-88d5d10bffac" providerId="ADAL" clId="{F24A32A9-52EA-4BA4-A9F6-FC2DD7EB309D}" dt="2021-03-08T19:08:53.195" v="2984" actId="207"/>
          <ac:spMkLst>
            <pc:docMk/>
            <pc:sldMk cId="1292970002" sldId="308"/>
            <ac:spMk id="6" creationId="{C19CEA18-2471-4B93-AD3E-2DEC09BCCA57}"/>
          </ac:spMkLst>
        </pc:spChg>
        <pc:picChg chg="add del mod">
          <ac:chgData name="John Kroneck" userId="bcfcf4dd-84f1-416d-aeef-88d5d10bffac" providerId="ADAL" clId="{F24A32A9-52EA-4BA4-A9F6-FC2DD7EB309D}" dt="2021-03-05T22:19:50.813" v="2619" actId="478"/>
          <ac:picMkLst>
            <pc:docMk/>
            <pc:sldMk cId="1292970002" sldId="308"/>
            <ac:picMk id="4" creationId="{A4CAE1DF-A7FE-4DDE-A8B0-E3D7A9DE998B}"/>
          </ac:picMkLst>
        </pc:picChg>
      </pc:sldChg>
      <pc:sldChg chg="modSp add mod">
        <pc:chgData name="John Kroneck" userId="bcfcf4dd-84f1-416d-aeef-88d5d10bffac" providerId="ADAL" clId="{F24A32A9-52EA-4BA4-A9F6-FC2DD7EB309D}" dt="2021-03-08T18:57:11.818" v="2981" actId="20577"/>
        <pc:sldMkLst>
          <pc:docMk/>
          <pc:sldMk cId="174245438" sldId="309"/>
        </pc:sldMkLst>
        <pc:spChg chg="mod">
          <ac:chgData name="John Kroneck" userId="bcfcf4dd-84f1-416d-aeef-88d5d10bffac" providerId="ADAL" clId="{F24A32A9-52EA-4BA4-A9F6-FC2DD7EB309D}" dt="2021-03-08T18:57:11.818" v="2981" actId="20577"/>
          <ac:spMkLst>
            <pc:docMk/>
            <pc:sldMk cId="174245438" sldId="309"/>
            <ac:spMk id="2" creationId="{BC40D494-242A-4B3B-8B73-88FFF7C8A6A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Primary Drug at Admission for Treatment; 0-17 ages in Montcalm</a:t>
            </a:r>
            <a:r>
              <a:rPr lang="en-US" sz="20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County - Fiscal Year 2016 and Fiscal Year 2017 (October - June)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c:rich>
      </c:tx>
      <c:layout>
        <c:manualLayout>
          <c:xMode val="edge"/>
          <c:yMode val="edge"/>
          <c:x val="0.10047900262467192"/>
          <c:y val="1.09739368998628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674759405074365"/>
          <c:y val="0.22520221848624666"/>
          <c:w val="0.75269685039370082"/>
          <c:h val="0.71211944493923074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Sheet1!$A$1:$A$9</c:f>
              <c:strCache>
                <c:ptCount val="9"/>
                <c:pt idx="0">
                  <c:v>HEROIN/OPIOIDS</c:v>
                </c:pt>
                <c:pt idx="1">
                  <c:v>MARIJUANA</c:v>
                </c:pt>
                <c:pt idx="2">
                  <c:v>ALCOHOL</c:v>
                </c:pt>
                <c:pt idx="3">
                  <c:v>FY2017</c:v>
                </c:pt>
                <c:pt idx="5">
                  <c:v>HEROIN/OPIOIDS</c:v>
                </c:pt>
                <c:pt idx="6">
                  <c:v>MARIJUANA</c:v>
                </c:pt>
                <c:pt idx="7">
                  <c:v>ALCOHOL</c:v>
                </c:pt>
                <c:pt idx="8">
                  <c:v>FY2016</c:v>
                </c:pt>
              </c:strCache>
            </c:strRef>
          </c:cat>
          <c:val>
            <c:numRef>
              <c:f>Sheet1!$B$1:$B$9</c:f>
              <c:numCache>
                <c:formatCode>0.00%</c:formatCode>
                <c:ptCount val="9"/>
                <c:pt idx="0">
                  <c:v>8.1000000000000003E-2</c:v>
                </c:pt>
                <c:pt idx="1">
                  <c:v>0.78400000000000003</c:v>
                </c:pt>
                <c:pt idx="2">
                  <c:v>0.108</c:v>
                </c:pt>
                <c:pt idx="5">
                  <c:v>0</c:v>
                </c:pt>
                <c:pt idx="6">
                  <c:v>0.85199999999999998</c:v>
                </c:pt>
                <c:pt idx="7">
                  <c:v>0.111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CA-43F1-A0C6-8A154ADBDC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93088256"/>
        <c:axId val="83630848"/>
        <c:axId val="0"/>
      </c:bar3DChart>
      <c:catAx>
        <c:axId val="93088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630848"/>
        <c:crosses val="autoZero"/>
        <c:auto val="1"/>
        <c:lblAlgn val="ctr"/>
        <c:lblOffset val="100"/>
        <c:noMultiLvlLbl val="0"/>
      </c:catAx>
      <c:valAx>
        <c:axId val="8363084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9308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E58EA-0176-4F06-8FE6-8A0E80A53D23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105C1-1895-41A2-855F-D70EA1319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36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105C1-1895-41A2-855F-D70EA1319A2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30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105C1-1895-41A2-855F-D70EA1319A2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618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105C1-1895-41A2-855F-D70EA1319A2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18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105C1-1895-41A2-855F-D70EA1319A2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08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105C1-1895-41A2-855F-D70EA1319A2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105C1-1895-41A2-855F-D70EA1319A2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1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105C1-1895-41A2-855F-D70EA1319A2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63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105C1-1895-41A2-855F-D70EA1319A2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61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105C1-1895-41A2-855F-D70EA1319A2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82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BAFE7E62-E331-4F8A-B209-7826D167440E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F01DF3DC-1008-42A2-A875-737534BF4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59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E7E62-E331-4F8A-B209-7826D167440E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F3DC-1008-42A2-A875-737534BF4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35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E7E62-E331-4F8A-B209-7826D167440E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F3DC-1008-42A2-A875-737534BF4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8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E7E62-E331-4F8A-B209-7826D167440E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F3DC-1008-42A2-A875-737534BF4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80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E7E62-E331-4F8A-B209-7826D167440E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F3DC-1008-42A2-A875-737534BF4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23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E7E62-E331-4F8A-B209-7826D167440E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F3DC-1008-42A2-A875-737534BF4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66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E7E62-E331-4F8A-B209-7826D167440E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F3DC-1008-42A2-A875-737534BF4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5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E7E62-E331-4F8A-B209-7826D167440E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F3DC-1008-42A2-A875-737534BF4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70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E7E62-E331-4F8A-B209-7826D167440E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F3DC-1008-42A2-A875-737534BF4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87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E7E62-E331-4F8A-B209-7826D167440E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F01DF3DC-1008-42A2-A875-737534BF4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61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BAFE7E62-E331-4F8A-B209-7826D167440E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F01DF3DC-1008-42A2-A875-737534BF4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51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BAFE7E62-E331-4F8A-B209-7826D167440E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F01DF3DC-1008-42A2-A875-737534BF4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2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285F7A45-ECC3-40F0-8C9D-1C145290E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488" y="3445497"/>
            <a:ext cx="8192729" cy="1317643"/>
          </a:xfrm>
        </p:spPr>
        <p:txBody>
          <a:bodyPr>
            <a:normAutofit/>
          </a:bodyPr>
          <a:lstStyle/>
          <a:p>
            <a:r>
              <a:rPr lang="en-US" sz="5600" b="1" dirty="0"/>
              <a:t>Strategic Planning Framework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28906"/>
            <a:ext cx="2057400" cy="521109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FFFFFF"/>
                </a:solidFill>
              </a:rPr>
              <a:t>A Summary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EB83CFE-6E3A-4365-9FF3-D5E16B5E370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88" y="1245756"/>
            <a:ext cx="8187348" cy="1903562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4557860" y="4959838"/>
            <a:ext cx="3314700" cy="659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rgbClr val="0070C0"/>
                </a:solidFill>
              </a:rPr>
              <a:t>March 10, 2021</a:t>
            </a:r>
          </a:p>
        </p:txBody>
      </p:sp>
    </p:spTree>
    <p:extLst>
      <p:ext uri="{BB962C8B-B14F-4D97-AF65-F5344CB8AC3E}">
        <p14:creationId xmlns:p14="http://schemas.microsoft.com/office/powerpoint/2010/main" val="3181940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24000" y="209244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+mj-lt"/>
              </a:rPr>
              <a:t> 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MiPHY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Example: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46B2C3-ABB2-408B-B90D-FA2C220C62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33" t="39630" r="30000" b="18889"/>
          <a:stretch/>
        </p:blipFill>
        <p:spPr>
          <a:xfrm>
            <a:off x="226636" y="1004746"/>
            <a:ext cx="8658049" cy="48485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9AB09B-889C-4C1F-B2D0-C0D03F9F1B6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24" y="6019800"/>
            <a:ext cx="3179112" cy="73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3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24000" y="209244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 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HIDTA Data Example: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07AFA3-5AEF-4B97-BE02-7A1D8B192E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65" t="27500" r="17500" b="23750"/>
          <a:stretch/>
        </p:blipFill>
        <p:spPr>
          <a:xfrm>
            <a:off x="-54642" y="1371600"/>
            <a:ext cx="9103075" cy="43210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E5502D3-8024-4F4B-90F1-4FD066EA0EFB}"/>
              </a:ext>
            </a:extLst>
          </p:cNvPr>
          <p:cNvSpPr txBox="1"/>
          <p:nvPr/>
        </p:nvSpPr>
        <p:spPr>
          <a:xfrm>
            <a:off x="1933416" y="743247"/>
            <a:ext cx="6057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  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Cannabis Use and Pregnancy</a:t>
            </a:r>
            <a:endParaRPr lang="en-US" sz="4000" b="1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7B02C85-7F9B-44C7-B8A9-7E44E5CB21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33" t="8751" r="28685" b="7499"/>
          <a:stretch/>
        </p:blipFill>
        <p:spPr>
          <a:xfrm>
            <a:off x="-22434" y="4724400"/>
            <a:ext cx="1642486" cy="21336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123AA94-D133-47DC-B7AF-0E87C5AC486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907596"/>
            <a:ext cx="3179112" cy="73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7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61780" y="152400"/>
            <a:ext cx="709642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CAPACITY =  </a:t>
            </a:r>
          </a:p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PREVENTION PARTNERS</a:t>
            </a:r>
            <a:endParaRPr lang="en-US" sz="4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364BB1-4B97-40EC-91DF-E3D334725550}"/>
              </a:ext>
            </a:extLst>
          </p:cNvPr>
          <p:cNvSpPr txBox="1"/>
          <p:nvPr/>
        </p:nvSpPr>
        <p:spPr>
          <a:xfrm>
            <a:off x="1143000" y="1510404"/>
            <a:ext cx="709642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Local Partners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Volunteers; Businesses; Media; Schools; Agencies; United Way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Regional Partners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MSHN – 21 Counties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State Partners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MPA; OROSC; Other DFC Coalitions; FAN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National Partners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National Initiative Linkages; CADCA</a:t>
            </a:r>
          </a:p>
        </p:txBody>
      </p:sp>
    </p:spTree>
    <p:extLst>
      <p:ext uri="{BB962C8B-B14F-4D97-AF65-F5344CB8AC3E}">
        <p14:creationId xmlns:p14="http://schemas.microsoft.com/office/powerpoint/2010/main" val="174466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38300" y="152400"/>
            <a:ext cx="64389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CAPACITY = 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endParaRPr lang="en-US" sz="4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364BB1-4B97-40EC-91DF-E3D334725550}"/>
              </a:ext>
            </a:extLst>
          </p:cNvPr>
          <p:cNvSpPr txBox="1"/>
          <p:nvPr/>
        </p:nvSpPr>
        <p:spPr>
          <a:xfrm>
            <a:off x="1666580" y="1478196"/>
            <a:ext cx="7020220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Local Demographics, Geography, etc.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Community Assets and Deficits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Who has Interest in Changing Outcomes …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Funding Sources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A8906D-A67D-40DB-9256-358FDE55FE2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907596"/>
            <a:ext cx="3179112" cy="73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4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40D494-242A-4B3B-8B73-88FFF7C8A6A0}"/>
              </a:ext>
            </a:extLst>
          </p:cNvPr>
          <p:cNvSpPr txBox="1"/>
          <p:nvPr/>
        </p:nvSpPr>
        <p:spPr>
          <a:xfrm>
            <a:off x="838200" y="143741"/>
            <a:ext cx="7315200" cy="6570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SECTORS OF THE COMMUNITY: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Youth                            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 </a:t>
            </a: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Business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                         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Faith Based Organization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 Enforcement        </a:t>
            </a: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Civic / Volunteer Groups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Youth-Serving Organization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Healthcare Professionals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/ Local / Tribal Government with Expertise</a:t>
            </a:r>
          </a:p>
          <a:p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Substance Use Disorder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Substance Use Disorder Organization</a:t>
            </a:r>
          </a:p>
        </p:txBody>
      </p:sp>
    </p:spTree>
    <p:extLst>
      <p:ext uri="{BB962C8B-B14F-4D97-AF65-F5344CB8AC3E}">
        <p14:creationId xmlns:p14="http://schemas.microsoft.com/office/powerpoint/2010/main" val="233729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40D494-242A-4B3B-8B73-88FFF7C8A6A0}"/>
              </a:ext>
            </a:extLst>
          </p:cNvPr>
          <p:cNvSpPr txBox="1"/>
          <p:nvPr/>
        </p:nvSpPr>
        <p:spPr>
          <a:xfrm>
            <a:off x="762000" y="609600"/>
            <a:ext cx="7315200" cy="3277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SECTORS OF THE COMMUNITY:</a:t>
            </a:r>
          </a:p>
          <a:p>
            <a:pPr>
              <a:lnSpc>
                <a:spcPct val="250000"/>
              </a:lnSpc>
            </a:pP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‘Job Descriptions’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Responsibilities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Investment - - - Time Commitment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4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40D494-242A-4B3B-8B73-88FFF7C8A6A0}"/>
              </a:ext>
            </a:extLst>
          </p:cNvPr>
          <p:cNvSpPr txBox="1"/>
          <p:nvPr/>
        </p:nvSpPr>
        <p:spPr>
          <a:xfrm>
            <a:off x="762000" y="304800"/>
            <a:ext cx="7696200" cy="587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SECTORS OF THE COMMUNITY: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Responsibilities: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Be a community leader amongst the represented</a:t>
            </a:r>
          </a:p>
          <a:p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sector. 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Ensure clear communication between the sector</a:t>
            </a:r>
          </a:p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represented and the coalition. 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Act as a positive role model for youth, families, </a:t>
            </a:r>
          </a:p>
          <a:p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peers. 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Support the coalition’s mission. </a:t>
            </a:r>
          </a:p>
        </p:txBody>
      </p:sp>
    </p:spTree>
    <p:extLst>
      <p:ext uri="{BB962C8B-B14F-4D97-AF65-F5344CB8AC3E}">
        <p14:creationId xmlns:p14="http://schemas.microsoft.com/office/powerpoint/2010/main" val="1226246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40D494-242A-4B3B-8B73-88FFF7C8A6A0}"/>
              </a:ext>
            </a:extLst>
          </p:cNvPr>
          <p:cNvSpPr txBox="1"/>
          <p:nvPr/>
        </p:nvSpPr>
        <p:spPr>
          <a:xfrm>
            <a:off x="914400" y="457200"/>
            <a:ext cx="73152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SECTORS OF THE COMMUNITY: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Responsibilities: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Attend coalition meetings which are held in</a:t>
            </a:r>
          </a:p>
          <a:p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Jan., Mar., May, July, Sept., Nov.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Participate in at least one subcommittee. 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Attend coalition sponsored trainings, town hall</a:t>
            </a:r>
          </a:p>
          <a:p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meetings, and community events. 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Contribute to the strategic planning process.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032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40D494-242A-4B3B-8B73-88FFF7C8A6A0}"/>
              </a:ext>
            </a:extLst>
          </p:cNvPr>
          <p:cNvSpPr txBox="1"/>
          <p:nvPr/>
        </p:nvSpPr>
        <p:spPr>
          <a:xfrm>
            <a:off x="685800" y="304800"/>
            <a:ext cx="8053633" cy="500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SECTORS OF THE COMMUNITY: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Responsibilities: 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Participate in sustaining the coalition’s capacity,</a:t>
            </a:r>
          </a:p>
          <a:p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involvement, and energy.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Prevent youth substance use through</a:t>
            </a:r>
          </a:p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environmental strategies. 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Provide services to be used as match, if applicable</a:t>
            </a:r>
          </a:p>
        </p:txBody>
      </p:sp>
    </p:spTree>
    <p:extLst>
      <p:ext uri="{BB962C8B-B14F-4D97-AF65-F5344CB8AC3E}">
        <p14:creationId xmlns:p14="http://schemas.microsoft.com/office/powerpoint/2010/main" val="416477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40D494-242A-4B3B-8B73-88FFF7C8A6A0}"/>
              </a:ext>
            </a:extLst>
          </p:cNvPr>
          <p:cNvSpPr txBox="1"/>
          <p:nvPr/>
        </p:nvSpPr>
        <p:spPr>
          <a:xfrm>
            <a:off x="685800" y="304800"/>
            <a:ext cx="805363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SECTORS OF THE COMMUNITY: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Commitment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At least one year position 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 to 6 coalition meetings per year (1 to 2 hours</a:t>
            </a:r>
          </a:p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per meeting) 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Subcommittee meetings as needed 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Commitment to improving the health of Montcalm</a:t>
            </a:r>
          </a:p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County residents </a:t>
            </a:r>
          </a:p>
        </p:txBody>
      </p:sp>
    </p:spTree>
    <p:extLst>
      <p:ext uri="{BB962C8B-B14F-4D97-AF65-F5344CB8AC3E}">
        <p14:creationId xmlns:p14="http://schemas.microsoft.com/office/powerpoint/2010/main" val="3083415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285F7A45-ECC3-40F0-8C9D-1C145290E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325" y="1981200"/>
            <a:ext cx="8187348" cy="4114800"/>
          </a:xfrm>
        </p:spPr>
        <p:txBody>
          <a:bodyPr>
            <a:normAutofit lnSpcReduction="10000"/>
          </a:bodyPr>
          <a:lstStyle/>
          <a:p>
            <a:r>
              <a:rPr lang="en-US" i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Mission Statement: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County. One Cause. 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mission is to reduce youth substance use throughout Montcalm County in a comprehensive and long-term manner. 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its primary focus is on youth, the Collaborative is dedicated to valuing each life by creating a healthier community.</a:t>
            </a:r>
          </a:p>
          <a:p>
            <a:endParaRPr lang="en-US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EB83CFE-6E3A-4365-9FF3-D5E16B5E370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538" y="152400"/>
            <a:ext cx="6572923" cy="137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1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40D494-242A-4B3B-8B73-88FFF7C8A6A0}"/>
              </a:ext>
            </a:extLst>
          </p:cNvPr>
          <p:cNvSpPr txBox="1"/>
          <p:nvPr/>
        </p:nvSpPr>
        <p:spPr>
          <a:xfrm>
            <a:off x="685800" y="304800"/>
            <a:ext cx="8053633" cy="5193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SECTORS OF THE COMMUNITY: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Commitment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Knowledge of the county area and its people 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Broad perspective in identifying and planning </a:t>
            </a:r>
          </a:p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programs 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Enthusiasm 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Resourcefulness </a:t>
            </a:r>
          </a:p>
        </p:txBody>
      </p:sp>
    </p:spTree>
    <p:extLst>
      <p:ext uri="{BB962C8B-B14F-4D97-AF65-F5344CB8AC3E}">
        <p14:creationId xmlns:p14="http://schemas.microsoft.com/office/powerpoint/2010/main" val="1292714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514D287-5BE1-4B51-83FA-52B629350DA3}"/>
              </a:ext>
            </a:extLst>
          </p:cNvPr>
          <p:cNvSpPr txBox="1"/>
          <p:nvPr/>
        </p:nvSpPr>
        <p:spPr>
          <a:xfrm>
            <a:off x="1143000" y="209244"/>
            <a:ext cx="76962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PLANNING = </a:t>
            </a:r>
          </a:p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MERGING DATA &amp; PROCESS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8A2C82-EB5A-4A12-A88C-2618B17284F0}"/>
              </a:ext>
            </a:extLst>
          </p:cNvPr>
          <p:cNvSpPr txBox="1"/>
          <p:nvPr/>
        </p:nvSpPr>
        <p:spPr>
          <a:xfrm>
            <a:off x="1673651" y="1676400"/>
            <a:ext cx="70202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Selecting Data to Identify Measurable Outcomes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Selecting Measurement Tools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Creating Logic Models to Identify –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b="1" dirty="0"/>
              <a:t>Indicator Measures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b="1" dirty="0"/>
              <a:t>Strategies to Implement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b="1" dirty="0"/>
              <a:t>Who will Implement Strategies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b="1" dirty="0"/>
              <a:t>Setting Specific Goals and Objectives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F626A7-133A-484D-B202-9B263778D1A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6019800"/>
            <a:ext cx="3179112" cy="73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5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62000" y="125143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+mj-lt"/>
              </a:rPr>
              <a:t> 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Planning Examples – Logic Models: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EC2FA4-D385-4938-BC1C-085CB36E08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67" t="27554" r="26667" b="10000"/>
          <a:stretch/>
        </p:blipFill>
        <p:spPr>
          <a:xfrm>
            <a:off x="152400" y="869165"/>
            <a:ext cx="8877300" cy="595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8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43000" y="1524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 Free Communities Coalitions: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FDBEB6-7830-4586-A45C-3C7079235814}"/>
              </a:ext>
            </a:extLst>
          </p:cNvPr>
          <p:cNvSpPr txBox="1"/>
          <p:nvPr/>
        </p:nvSpPr>
        <p:spPr>
          <a:xfrm>
            <a:off x="838200" y="914400"/>
            <a:ext cx="7086601" cy="5277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Seven Behavior Change Strategies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Information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 Skills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Social Support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 Barriers / Enhance Access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Consequences / Incentives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 the Physical Design of the Environment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Policies and Rules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102EA5-C3FE-4D79-9FB7-EB5CB00B2A6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940202"/>
            <a:ext cx="3179112" cy="73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2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75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514D287-5BE1-4B51-83FA-52B629350DA3}"/>
              </a:ext>
            </a:extLst>
          </p:cNvPr>
          <p:cNvSpPr txBox="1"/>
          <p:nvPr/>
        </p:nvSpPr>
        <p:spPr>
          <a:xfrm>
            <a:off x="1143000" y="209244"/>
            <a:ext cx="76962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PLANNING = </a:t>
            </a:r>
          </a:p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SELECTING A PROGRAM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8A2C82-EB5A-4A12-A88C-2618B17284F0}"/>
              </a:ext>
            </a:extLst>
          </p:cNvPr>
          <p:cNvSpPr txBox="1"/>
          <p:nvPr/>
        </p:nvSpPr>
        <p:spPr>
          <a:xfrm>
            <a:off x="1113934" y="1676400"/>
            <a:ext cx="70202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Generated from Logic Model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b="1" dirty="0"/>
              <a:t>Local Data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b="1" dirty="0"/>
              <a:t>Local Analysis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b="1" dirty="0"/>
              <a:t>Local Decision (not a mandate)</a:t>
            </a:r>
          </a:p>
          <a:p>
            <a:pPr lvl="1"/>
            <a:endParaRPr lang="en-US" sz="28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Research Based Program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b="1" dirty="0"/>
              <a:t>National Registry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b="1" dirty="0"/>
              <a:t>Locally Research Supported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MPC Action Plan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F626A7-133A-484D-B202-9B263778D1A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907596"/>
            <a:ext cx="3179112" cy="73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8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28650" y="283838"/>
            <a:ext cx="78867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+mj-lt"/>
              </a:rPr>
              <a:t> 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= </a:t>
            </a:r>
          </a:p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 INITIATIVES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2B9DA0-D7DD-44FA-A02C-71F35EEE8D10}"/>
              </a:ext>
            </a:extLst>
          </p:cNvPr>
          <p:cNvSpPr txBox="1"/>
          <p:nvPr/>
        </p:nvSpPr>
        <p:spPr>
          <a:xfrm>
            <a:off x="628650" y="1676400"/>
            <a:ext cx="7467600" cy="454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Drug Free Communities Coalitions (Grants) ---      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Montcalm, Clinton, Gratiot, and Ionia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Youth Leadership Initiatives ---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Youth Wellness Teams – Local &amp; County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Medication Disposal / Prescription Drug Team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005B8E"/>
                </a:highlight>
              </a:rPr>
              <a:t> Marijuana and Health Team *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005B8E"/>
                </a:highlight>
              </a:rPr>
              <a:t> Tobacco Prevention Team *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Alcohol Prevention Team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129F62-B0B3-4D95-9A70-09D771AB47C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927636"/>
            <a:ext cx="3179112" cy="73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28650" y="283838"/>
            <a:ext cx="7886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+mj-lt"/>
              </a:rPr>
              <a:t> 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= </a:t>
            </a:r>
          </a:p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				 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PARTNERSHIPS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2B9DA0-D7DD-44FA-A02C-71F35EEE8D10}"/>
              </a:ext>
            </a:extLst>
          </p:cNvPr>
          <p:cNvSpPr txBox="1"/>
          <p:nvPr/>
        </p:nvSpPr>
        <p:spPr>
          <a:xfrm>
            <a:off x="1047750" y="1836634"/>
            <a:ext cx="7467600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Project Success (7</a:t>
            </a:r>
            <a:r>
              <a:rPr lang="en-US" sz="2800" b="1" baseline="30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th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&amp; 9</a:t>
            </a:r>
            <a:r>
              <a:rPr lang="en-US" sz="2800" b="1" baseline="30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th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Grade Classrooms)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High School Leadership Teams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Substance Use Disorder Advisory Council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Recovery &amp; Integrated Services of Care (RISC)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Community Recovery Symposium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100 Acts of Kindness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129F62-B0B3-4D95-9A70-09D771AB47C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748779"/>
            <a:ext cx="3179112" cy="73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7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22B9DA0-D7DD-44FA-A02C-71F35EEE8D10}"/>
              </a:ext>
            </a:extLst>
          </p:cNvPr>
          <p:cNvSpPr txBox="1"/>
          <p:nvPr/>
        </p:nvSpPr>
        <p:spPr>
          <a:xfrm>
            <a:off x="838200" y="1982450"/>
            <a:ext cx="7543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Community Presentations – </a:t>
            </a:r>
          </a:p>
          <a:p>
            <a:r>
              <a:rPr lang="en-US" sz="2800" b="1" dirty="0">
                <a:solidFill>
                  <a:srgbClr val="78B832"/>
                </a:solidFill>
              </a:rPr>
              <a:t>      </a:t>
            </a:r>
            <a:r>
              <a:rPr lang="en-US" sz="2800" b="1" i="1" dirty="0">
                <a:solidFill>
                  <a:schemeClr val="tx2">
                    <a:lumMod val="75000"/>
                  </a:schemeClr>
                </a:solidFill>
              </a:rPr>
              <a:t>Library Series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= Vaping, ACEs, Opioid Addiction,</a:t>
            </a:r>
          </a:p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                                 The Sweet Six Wellness Model</a:t>
            </a:r>
          </a:p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en-US" sz="2800" b="1" i="1" dirty="0">
                <a:solidFill>
                  <a:schemeClr val="tx2">
                    <a:lumMod val="75000"/>
                  </a:schemeClr>
                </a:solidFill>
              </a:rPr>
              <a:t>Recovery and Community Sites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= </a:t>
            </a:r>
          </a:p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	Intentional Stillness (Meditation /</a:t>
            </a:r>
          </a:p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                                                Mindfulness Training)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3B2831-D551-467B-8EE6-5F5EF1310314}"/>
              </a:ext>
            </a:extLst>
          </p:cNvPr>
          <p:cNvSpPr txBox="1"/>
          <p:nvPr/>
        </p:nvSpPr>
        <p:spPr>
          <a:xfrm>
            <a:off x="838200" y="320355"/>
            <a:ext cx="828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+mj-lt"/>
              </a:rPr>
              <a:t> 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= </a:t>
            </a:r>
          </a:p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					  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PARTNERSHIPS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cont.</a:t>
            </a:r>
            <a:endParaRPr lang="en-US" sz="4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A06EFF-AFCB-4F28-BB2A-23DE3F78B79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715000"/>
            <a:ext cx="3179112" cy="73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60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86944" y="167591"/>
            <a:ext cx="76200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+mj-lt"/>
              </a:rPr>
              <a:t> 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= 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Measuring</a:t>
            </a:r>
          </a:p>
          <a:p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Progress &amp; Adjusting Course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8161D7-65F0-4110-89BB-B6F4A7A9DE37}"/>
              </a:ext>
            </a:extLst>
          </p:cNvPr>
          <p:cNvSpPr txBox="1"/>
          <p:nvPr/>
        </p:nvSpPr>
        <p:spPr>
          <a:xfrm>
            <a:off x="630888" y="1426637"/>
            <a:ext cx="81321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Using Experiences to Map Next Steps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Identifying successful and unsuccessful </a:t>
            </a:r>
          </a:p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           investments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Feeding Back Into the SPF Model Assessment Step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Preparing Reports to –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The Community Partners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The Greater Community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The Funding Source(s)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668C24-A0D6-4155-98B6-71A82D54607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894417"/>
            <a:ext cx="3179112" cy="7354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05570E-CE9A-47D6-A24C-797EE5C7C2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956" t="24091" r="32481" b="12180"/>
          <a:stretch/>
        </p:blipFill>
        <p:spPr>
          <a:xfrm>
            <a:off x="5583888" y="3429000"/>
            <a:ext cx="3179112" cy="311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4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F2C802F-90B8-45F4-80F6-41774E7E5D4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748779"/>
            <a:ext cx="3179112" cy="735444"/>
          </a:xfrm>
          <a:prstGeom prst="rect">
            <a:avLst/>
          </a:prstGeom>
        </p:spPr>
      </p:pic>
      <p:sp>
        <p:nvSpPr>
          <p:cNvPr id="14" name="Text Box 2">
            <a:extLst>
              <a:ext uri="{FF2B5EF4-FFF2-40B4-BE49-F238E27FC236}">
                <a16:creationId xmlns:a16="http://schemas.microsoft.com/office/drawing/2014/main" id="{EAB6B3F3-B92C-4467-AD0B-C7BFFEABE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762000"/>
            <a:ext cx="6553200" cy="403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>
            <a:glow rad="292100">
              <a:srgbClr val="4B97DD">
                <a:alpha val="4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Brush Script MT" panose="030608020404060703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rgbClr val="7030A0"/>
                </a:solidFill>
                <a:effectLst/>
                <a:latin typeface="Brush Script MT" panose="030608020404060703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 a world where you can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rgbClr val="7030A0"/>
                </a:solidFill>
                <a:effectLst/>
                <a:latin typeface="Brush Script MT" panose="030608020404060703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choose to be anything . . .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7030A0"/>
                </a:solidFill>
                <a:latin typeface="Brush Script MT" panose="030608020404060703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rgbClr val="7030A0"/>
                </a:solidFill>
                <a:effectLst/>
                <a:latin typeface="Brush Script MT" panose="030608020404060703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Choose to Be Kind.</a:t>
            </a:r>
            <a:endParaRPr lang="en-US" sz="20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312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0FC2AA4-22AE-45D4-AA95-AE58EDF2C690}"/>
              </a:ext>
            </a:extLst>
          </p:cNvPr>
          <p:cNvSpPr txBox="1"/>
          <p:nvPr/>
        </p:nvSpPr>
        <p:spPr>
          <a:xfrm>
            <a:off x="1848783" y="7497"/>
            <a:ext cx="571500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SIX  FEDERAL  SUD PREVENTION  STRATEGIES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D29C9A-E563-4C20-9358-82A65B4AE68D}"/>
              </a:ext>
            </a:extLst>
          </p:cNvPr>
          <p:cNvSpPr txBox="1"/>
          <p:nvPr/>
        </p:nvSpPr>
        <p:spPr>
          <a:xfrm>
            <a:off x="701969" y="5715000"/>
            <a:ext cx="385176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70C0"/>
                </a:solidFill>
              </a:rPr>
              <a:t>SAMHSA/DFC’s Model for  SUD Prevention Planning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30643D-575B-46D9-B63C-83925D01F484}"/>
              </a:ext>
            </a:extLst>
          </p:cNvPr>
          <p:cNvSpPr txBox="1"/>
          <p:nvPr/>
        </p:nvSpPr>
        <p:spPr>
          <a:xfrm rot="21014499">
            <a:off x="468809" y="1631894"/>
            <a:ext cx="3339042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endParaRPr lang="en-US" sz="2800" b="1" dirty="0">
              <a:solidFill>
                <a:srgbClr val="2CB22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B31B69-5C89-4453-A146-2F3C458B1278}"/>
              </a:ext>
            </a:extLst>
          </p:cNvPr>
          <p:cNvSpPr txBox="1"/>
          <p:nvPr/>
        </p:nvSpPr>
        <p:spPr>
          <a:xfrm rot="633711">
            <a:off x="5339642" y="1648358"/>
            <a:ext cx="2915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9C0AF8-4F3B-4E9D-80BE-867E92D9FADC}"/>
              </a:ext>
            </a:extLst>
          </p:cNvPr>
          <p:cNvSpPr txBox="1"/>
          <p:nvPr/>
        </p:nvSpPr>
        <p:spPr>
          <a:xfrm rot="20988902">
            <a:off x="517536" y="2546735"/>
            <a:ext cx="32460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PROBLEM ID &amp; REFERRAL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65E11B-A2E1-4509-9F26-E424CF7FF570}"/>
              </a:ext>
            </a:extLst>
          </p:cNvPr>
          <p:cNvSpPr txBox="1"/>
          <p:nvPr/>
        </p:nvSpPr>
        <p:spPr>
          <a:xfrm rot="659138">
            <a:off x="5032882" y="2531510"/>
            <a:ext cx="31838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ALTERNATIVE</a:t>
            </a:r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23B9F7-3C61-44C3-8E6D-FD7754B1EA91}"/>
              </a:ext>
            </a:extLst>
          </p:cNvPr>
          <p:cNvSpPr txBox="1"/>
          <p:nvPr/>
        </p:nvSpPr>
        <p:spPr>
          <a:xfrm rot="20989801">
            <a:off x="503786" y="3909404"/>
            <a:ext cx="37200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COMMUNITY DEVELOPMENT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78D6B6-D763-48CD-980E-F95CA630CBF1}"/>
              </a:ext>
            </a:extLst>
          </p:cNvPr>
          <p:cNvSpPr txBox="1"/>
          <p:nvPr/>
        </p:nvSpPr>
        <p:spPr>
          <a:xfrm rot="646330">
            <a:off x="4555776" y="3920301"/>
            <a:ext cx="3965446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</a:t>
            </a:r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2BB30EF-E589-4F24-922A-154768A54D0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748779"/>
            <a:ext cx="3179112" cy="73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3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6" grpId="0"/>
      <p:bldP spid="17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90600" y="188934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Main Goals of the DFC Program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CB2247-3581-450E-9CFE-6727ADDE0F23}"/>
              </a:ext>
            </a:extLst>
          </p:cNvPr>
          <p:cNvSpPr txBox="1"/>
          <p:nvPr/>
        </p:nvSpPr>
        <p:spPr>
          <a:xfrm>
            <a:off x="838200" y="1066800"/>
            <a:ext cx="7620000" cy="514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Strengthen the Community’s Capacities</a:t>
            </a:r>
          </a:p>
          <a:p>
            <a:r>
              <a:rPr lang="en-US" sz="1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 and strengthen collaboration among communities, public and private non-profit agencies; as well as federal, state, local, and tribal governments to support the efforts of community coalitions working to prevent and reduce substance use among youth.</a:t>
            </a:r>
          </a:p>
        </p:txBody>
      </p:sp>
    </p:spTree>
    <p:extLst>
      <p:ext uri="{BB962C8B-B14F-4D97-AF65-F5344CB8AC3E}">
        <p14:creationId xmlns:p14="http://schemas.microsoft.com/office/powerpoint/2010/main" val="206033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90600" y="188934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Main Goals of the DFC Program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CB2247-3581-450E-9CFE-6727ADDE0F23}"/>
              </a:ext>
            </a:extLst>
          </p:cNvPr>
          <p:cNvSpPr txBox="1"/>
          <p:nvPr/>
        </p:nvSpPr>
        <p:spPr>
          <a:xfrm>
            <a:off x="723900" y="914400"/>
            <a:ext cx="7429500" cy="5174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 Substance Use and Abuse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 substance use among youth and, over time, reduce substance abuse among adults by </a:t>
            </a:r>
            <a:r>
              <a:rPr lang="en-US" sz="32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addressing the factors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a community that </a:t>
            </a:r>
            <a:r>
              <a:rPr lang="en-US" sz="32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the risk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substance abuse and </a:t>
            </a:r>
            <a:r>
              <a:rPr lang="en-US" sz="3200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promoting the factors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</a:t>
            </a:r>
            <a:r>
              <a:rPr lang="en-US" sz="3200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minimize the risk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substance abuse.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49659B-E312-4B4B-A585-C2BD7112D27F}"/>
              </a:ext>
            </a:extLst>
          </p:cNvPr>
          <p:cNvSpPr txBox="1"/>
          <p:nvPr/>
        </p:nvSpPr>
        <p:spPr>
          <a:xfrm rot="1522703">
            <a:off x="7377280" y="3524492"/>
            <a:ext cx="1371600" cy="954107"/>
          </a:xfrm>
          <a:prstGeom prst="rect">
            <a:avLst/>
          </a:prstGeom>
          <a:solidFill>
            <a:srgbClr val="0070C0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3F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Factors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9CEA18-2471-4B93-AD3E-2DEC09BCCA57}"/>
              </a:ext>
            </a:extLst>
          </p:cNvPr>
          <p:cNvSpPr txBox="1"/>
          <p:nvPr/>
        </p:nvSpPr>
        <p:spPr>
          <a:xfrm>
            <a:off x="4664697" y="6145846"/>
            <a:ext cx="3505200" cy="523220"/>
          </a:xfrm>
          <a:prstGeom prst="rect">
            <a:avLst/>
          </a:prstGeom>
          <a:solidFill>
            <a:srgbClr val="0070C0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3F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Protective Factors</a:t>
            </a:r>
          </a:p>
        </p:txBody>
      </p:sp>
    </p:spTree>
    <p:extLst>
      <p:ext uri="{BB962C8B-B14F-4D97-AF65-F5344CB8AC3E}">
        <p14:creationId xmlns:p14="http://schemas.microsoft.com/office/powerpoint/2010/main" val="129297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121EDC-22E4-4CED-BA6C-B8863DABA4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67" t="21853" r="23333" b="9999"/>
          <a:stretch/>
        </p:blipFill>
        <p:spPr>
          <a:xfrm>
            <a:off x="1180271" y="751682"/>
            <a:ext cx="6783457" cy="4953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0FC2AA4-22AE-45D4-AA95-AE58EDF2C690}"/>
              </a:ext>
            </a:extLst>
          </p:cNvPr>
          <p:cNvSpPr txBox="1"/>
          <p:nvPr/>
        </p:nvSpPr>
        <p:spPr>
          <a:xfrm>
            <a:off x="914399" y="165102"/>
            <a:ext cx="73152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 PREVENTION FRAMEWORK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430664-48A0-41A5-97FE-D1FF428C02A4}"/>
              </a:ext>
            </a:extLst>
          </p:cNvPr>
          <p:cNvSpPr txBox="1"/>
          <p:nvPr/>
        </p:nvSpPr>
        <p:spPr>
          <a:xfrm>
            <a:off x="533400" y="5861901"/>
            <a:ext cx="375515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70C0"/>
                </a:solidFill>
              </a:rPr>
              <a:t>SAMHSA/DFC’s Model for SUD Prevention Planning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D30ECD-3E4E-48D3-9E94-42CD4B55BB6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909677"/>
            <a:ext cx="3179112" cy="73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3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76350" y="323934"/>
            <a:ext cx="68199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ASSESSMENT = </a:t>
            </a:r>
            <a:r>
              <a:rPr 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76400" y="970265"/>
            <a:ext cx="6019800" cy="519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MiCelerity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Mid-State Health Network (MSHN)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MiPHY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Monitoring the Future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Office of Highway Safety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HIDTA Regions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Local surveys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etc.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7B39BF-82CF-4B99-B037-DDBFFC3F063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943600"/>
            <a:ext cx="3179112" cy="73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8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18501" y="3810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+mj-lt"/>
              </a:rPr>
              <a:t> 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MiCelerity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Example: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3B567E-A69F-4FD5-8589-224F8961D9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185" r="23333" b="10000"/>
          <a:stretch/>
        </p:blipFill>
        <p:spPr>
          <a:xfrm>
            <a:off x="-1" y="1088886"/>
            <a:ext cx="9138501" cy="47023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634315-8330-4022-999F-6A543AB33D4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943600"/>
            <a:ext cx="3179112" cy="73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3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24000" y="209244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+mj-lt"/>
              </a:rPr>
              <a:t> 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MSHN Data Example: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409867FE-2610-4437-80F6-87BEB122F0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3895316"/>
              </p:ext>
            </p:extLst>
          </p:nvPr>
        </p:nvGraphicFramePr>
        <p:xfrm>
          <a:off x="0" y="988364"/>
          <a:ext cx="9102328" cy="4614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99D17DB-5820-4C90-BA91-2AD84D824C88}"/>
              </a:ext>
            </a:extLst>
          </p:cNvPr>
          <p:cNvSpPr txBox="1"/>
          <p:nvPr/>
        </p:nvSpPr>
        <p:spPr>
          <a:xfrm>
            <a:off x="1219200" y="5602810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Source: Mid-State Health Network; </a:t>
            </a:r>
            <a:r>
              <a:rPr lang="en-US" sz="1600" i="1" dirty="0" err="1"/>
              <a:t>CareNet</a:t>
            </a:r>
            <a:endParaRPr lang="en-US" sz="1600" i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3549B2-29C0-4FEF-8E36-55D5674E706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941364"/>
            <a:ext cx="3179112" cy="73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658FBEC4C95D4EB8082C17F749E6C3" ma:contentTypeVersion="9" ma:contentTypeDescription="Create a new document." ma:contentTypeScope="" ma:versionID="9198ba98ce752e538c402e2bc7c3c35c">
  <xsd:schema xmlns:xsd="http://www.w3.org/2001/XMLSchema" xmlns:xs="http://www.w3.org/2001/XMLSchema" xmlns:p="http://schemas.microsoft.com/office/2006/metadata/properties" xmlns:ns3="276a2941-f444-48dd-94bc-6ed23ce62ccf" targetNamespace="http://schemas.microsoft.com/office/2006/metadata/properties" ma:root="true" ma:fieldsID="08ed2cbadbcf0f742e019b12e516cc8a" ns3:_="">
    <xsd:import namespace="276a2941-f444-48dd-94bc-6ed23ce62cc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6a2941-f444-48dd-94bc-6ed23ce62c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370432-9DAA-4158-9009-3BDD44C0E3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6a2941-f444-48dd-94bc-6ed23ce62c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B41C58-6A13-4DC5-A8B9-41DBFD28453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21AA259-9E96-4F32-8E73-D25F1010E1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1777</TotalTime>
  <Words>998</Words>
  <Application>Microsoft Office PowerPoint</Application>
  <PresentationFormat>On-screen Show (4:3)</PresentationFormat>
  <Paragraphs>190</Paragraphs>
  <Slides>29</Slides>
  <Notes>9</Notes>
  <HiddenSlides>5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Brush Script MT</vt:lpstr>
      <vt:lpstr>Calibri</vt:lpstr>
      <vt:lpstr>Calibri Light</vt:lpstr>
      <vt:lpstr>Times New Roman</vt:lpstr>
      <vt:lpstr>Wingdings</vt:lpstr>
      <vt:lpstr>Metropolitan</vt:lpstr>
      <vt:lpstr>Strategic Planning Framework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Mid-Michigan District Health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Leslie Kinnee</dc:creator>
  <cp:lastModifiedBy>John Kroneck</cp:lastModifiedBy>
  <cp:revision>40</cp:revision>
  <cp:lastPrinted>2018-12-18T21:03:18Z</cp:lastPrinted>
  <dcterms:created xsi:type="dcterms:W3CDTF">2018-12-14T13:25:34Z</dcterms:created>
  <dcterms:modified xsi:type="dcterms:W3CDTF">2021-03-08T19:27:36Z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0x01010060658FBEC4C95D4EB8082C17F749E6C3</vt:lpwstr>
  </property>
</Properties>
</file>